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ommissioner" pitchFamily="2" charset="0"/>
      <p:regular r:id="rId17"/>
      <p:bold r:id="rId18"/>
    </p:embeddedFont>
    <p:embeddedFont>
      <p:font typeface="Commissioner Medium" pitchFamily="2" charset="0"/>
      <p:regular r:id="rId19"/>
      <p:bold r:id="rId20"/>
    </p:embeddedFont>
    <p:embeddedFont>
      <p:font typeface="Golos Text" panose="020B0503020202020204" pitchFamily="34" charset="0"/>
      <p:regular r:id="rId21"/>
      <p:bold r:id="rId22"/>
    </p:embeddedFont>
    <p:embeddedFont>
      <p:font typeface="Golos Text SemiBold" panose="020B0503020202020204" pitchFamily="3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747bfd1ed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747bfd1ed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0:00-0:20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1b91ebcc2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1b91ebcc2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4:30-5:00</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Input: our phylogenetic tree, location data of Hawaii</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Output: various parameters that indicate validity of our phylogenetic tree</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Can determine the probability of dispersal between regions, and time‐stratification, where different dispersal matrices exist as geography changes over geological time.</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5:00-5:30</a:t>
            </a:r>
            <a:endParaRPr sz="1200"/>
          </a:p>
          <a:p>
            <a:pPr marL="0" lvl="0" indent="0" algn="l" rtl="0">
              <a:spcBef>
                <a:spcPts val="0"/>
              </a:spcBef>
              <a:spcAft>
                <a:spcPts val="0"/>
              </a:spcAft>
              <a:buNone/>
            </a:pPr>
            <a:r>
              <a:rPr lang="en" sz="1200"/>
              <a:t>Software called Geneious that performs computations that we need to construct MSA and tree</a:t>
            </a:r>
            <a:endParaRPr sz="1200"/>
          </a:p>
          <a:p>
            <a:pPr marL="0" lvl="0" indent="0" algn="l" rtl="0">
              <a:spcBef>
                <a:spcPts val="0"/>
              </a:spcBef>
              <a:spcAft>
                <a:spcPts val="0"/>
              </a:spcAft>
              <a:buNone/>
            </a:pPr>
            <a:r>
              <a:rPr lang="en" sz="1200"/>
              <a:t>Currently waiting for location data of Hawaii to run BioGeoBEARS</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16f7f0c69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16f7f0c69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5:30-6:00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b91ebcc21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b91ebcc2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1c3c762f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1c3c762f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16f7f0c69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16f7f0c69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0:20-1:00</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Our project is looking at the Scatella species in Hawaii. </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There is a current theory regarding flies in hawaiian islands called the progression rule which hypothesizes that the older fly species live on the older islands that are located farther from the hotspot</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However, professor O’grady of Cornell Entomology hypothesizes that the progression rule may not hold for the scatella genus based on a phylogeny he constructed that </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So our project aims to test Professor O’grady’s hypothesis by determining the ancestry of the scatella flies and their locations on the islands to see if it violates the progression rule, and these results are important because this progression rule follows a very well respected principle in the field of studying biodiversity as a whole so seeing any counterexample to this reasoning would enhance our understanding of this principle, and even if affirms the principle would reassert the validity of the rule </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Why Project Is Important: The progression rule is generally accepted to be correct, and this could either reinforce its validity or cast doubt on the rule</a:t>
            </a:r>
            <a:endParaRPr sz="1400">
              <a:solidFill>
                <a:srgbClr val="0A0A0A"/>
              </a:solidFill>
              <a:latin typeface="Commissioner"/>
              <a:ea typeface="Commissioner"/>
              <a:cs typeface="Commissioner"/>
              <a:sym typeface="Commissioner"/>
            </a:endParaRPr>
          </a:p>
          <a:p>
            <a:pPr marL="0" lvl="0" indent="0" algn="l" rtl="0">
              <a:lnSpc>
                <a:spcPct val="115000"/>
              </a:lnSpc>
              <a:spcBef>
                <a:spcPts val="0"/>
              </a:spcBef>
              <a:spcAft>
                <a:spcPts val="0"/>
              </a:spcAft>
              <a:buClr>
                <a:schemeClr val="dk1"/>
              </a:buClr>
              <a:buSzPts val="1100"/>
              <a:buFont typeface="Arial"/>
              <a:buNone/>
            </a:pPr>
            <a:r>
              <a:rPr lang="en" sz="1400">
                <a:solidFill>
                  <a:srgbClr val="0A0A0A"/>
                </a:solidFill>
                <a:latin typeface="Commissioner"/>
                <a:ea typeface="Commissioner"/>
                <a:cs typeface="Commissioner"/>
                <a:sym typeface="Commissioner"/>
              </a:rPr>
              <a:t>An introduction to flies and Hawaii</a:t>
            </a:r>
            <a:endParaRPr sz="1400">
              <a:solidFill>
                <a:srgbClr val="0A0A0A"/>
              </a:solidFill>
              <a:latin typeface="Commissioner"/>
              <a:ea typeface="Commissioner"/>
              <a:cs typeface="Commissioner"/>
              <a:sym typeface="Commissioner"/>
            </a:endParaRPr>
          </a:p>
          <a:p>
            <a:pPr marL="0" lvl="0" indent="0" algn="l" rtl="0">
              <a:lnSpc>
                <a:spcPct val="115000"/>
              </a:lnSpc>
              <a:spcBef>
                <a:spcPts val="1600"/>
              </a:spcBef>
              <a:spcAft>
                <a:spcPts val="0"/>
              </a:spcAft>
              <a:buClr>
                <a:schemeClr val="dk1"/>
              </a:buClr>
              <a:buSzPts val="1100"/>
              <a:buFont typeface="Arial"/>
              <a:buNone/>
            </a:pPr>
            <a:r>
              <a:rPr lang="en" sz="1400">
                <a:solidFill>
                  <a:srgbClr val="0A0A0A"/>
                </a:solidFill>
                <a:latin typeface="Commissioner"/>
                <a:ea typeface="Commissioner"/>
                <a:cs typeface="Commissioner"/>
                <a:sym typeface="Commissioner"/>
              </a:rPr>
              <a:t>Talk about why Hawaii in particular is interesting (extreme isolation)</a:t>
            </a:r>
            <a:endParaRPr sz="1400">
              <a:solidFill>
                <a:srgbClr val="0A0A0A"/>
              </a:solidFill>
              <a:latin typeface="Commissioner"/>
              <a:ea typeface="Commissioner"/>
              <a:cs typeface="Commissioner"/>
              <a:sym typeface="Commissioner"/>
            </a:endParaRPr>
          </a:p>
          <a:p>
            <a:pPr marL="0" lvl="0" indent="0" algn="l" rtl="0">
              <a:lnSpc>
                <a:spcPct val="115000"/>
              </a:lnSpc>
              <a:spcBef>
                <a:spcPts val="1600"/>
              </a:spcBef>
              <a:spcAft>
                <a:spcPts val="0"/>
              </a:spcAft>
              <a:buClr>
                <a:schemeClr val="dk1"/>
              </a:buClr>
              <a:buSzPts val="1100"/>
              <a:buFont typeface="Arial"/>
              <a:buNone/>
            </a:pPr>
            <a:r>
              <a:rPr lang="en" sz="1400">
                <a:solidFill>
                  <a:srgbClr val="0A0A0A"/>
                </a:solidFill>
                <a:latin typeface="Commissioner"/>
                <a:ea typeface="Commissioner"/>
                <a:cs typeface="Commissioner"/>
                <a:sym typeface="Commissioner"/>
              </a:rPr>
              <a:t>The progression rule and why it’s interesting</a:t>
            </a:r>
            <a:endParaRPr sz="1400">
              <a:solidFill>
                <a:srgbClr val="0A0A0A"/>
              </a:solidFill>
              <a:latin typeface="Commissioner"/>
              <a:ea typeface="Commissioner"/>
              <a:cs typeface="Commissioner"/>
              <a:sym typeface="Commissioner"/>
            </a:endParaRPr>
          </a:p>
          <a:p>
            <a:pPr marL="0" lvl="0" indent="0" algn="l" rtl="0">
              <a:lnSpc>
                <a:spcPct val="115000"/>
              </a:lnSpc>
              <a:spcBef>
                <a:spcPts val="1600"/>
              </a:spcBef>
              <a:spcAft>
                <a:spcPts val="0"/>
              </a:spcAft>
              <a:buClr>
                <a:schemeClr val="dk1"/>
              </a:buClr>
              <a:buSzPts val="1100"/>
              <a:buFont typeface="Arial"/>
              <a:buNone/>
            </a:pPr>
            <a:r>
              <a:rPr lang="en" sz="1400">
                <a:solidFill>
                  <a:srgbClr val="0A0A0A"/>
                </a:solidFill>
                <a:latin typeface="Commissioner"/>
                <a:ea typeface="Commissioner"/>
                <a:cs typeface="Commissioner"/>
                <a:sym typeface="Commissioner"/>
              </a:rPr>
              <a:t>Scatella and O’Grady</a:t>
            </a:r>
            <a:endParaRPr sz="1400">
              <a:solidFill>
                <a:srgbClr val="0A0A0A"/>
              </a:solidFill>
              <a:latin typeface="Commissioner"/>
              <a:ea typeface="Commissioner"/>
              <a:cs typeface="Commissioner"/>
              <a:sym typeface="Commissioner"/>
            </a:endParaRPr>
          </a:p>
          <a:p>
            <a:pPr marL="0" lvl="0" indent="0" algn="l" rtl="0">
              <a:spcBef>
                <a:spcPts val="16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16f7f0c69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16f7f0c6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1:00-1:20</a:t>
            </a:r>
            <a:endParaRPr/>
          </a:p>
          <a:p>
            <a:pPr marL="0" lvl="0" indent="0" algn="l" rtl="0">
              <a:spcBef>
                <a:spcPts val="0"/>
              </a:spcBef>
              <a:spcAft>
                <a:spcPts val="0"/>
              </a:spcAft>
              <a:buNone/>
            </a:pPr>
            <a:r>
              <a:rPr lang="en"/>
              <a:t>The data we used was obtained from a professor and the chair of Cornell’s very own Entomology Department, Professor Patrick O’Grady. We received 6 concatenated sequences per species of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1bf29ccec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1bf29ccec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0A0A0A"/>
                </a:solidFill>
                <a:latin typeface="Commissioner"/>
                <a:ea typeface="Commissioner"/>
                <a:cs typeface="Commissioner"/>
                <a:sym typeface="Commissioner"/>
              </a:rPr>
              <a:t>1:20-2:20</a:t>
            </a:r>
            <a:endParaRPr sz="1200">
              <a:solidFill>
                <a:srgbClr val="0A0A0A"/>
              </a:solidFill>
              <a:latin typeface="Commissioner"/>
              <a:ea typeface="Commissioner"/>
              <a:cs typeface="Commissioner"/>
              <a:sym typeface="Commissioner"/>
            </a:endParaRPr>
          </a:p>
          <a:p>
            <a:pPr marL="457200" lvl="0" indent="-304800" algn="l" rtl="0">
              <a:lnSpc>
                <a:spcPct val="115000"/>
              </a:lnSpc>
              <a:spcBef>
                <a:spcPts val="1600"/>
              </a:spcBef>
              <a:spcAft>
                <a:spcPts val="0"/>
              </a:spcAft>
              <a:buClr>
                <a:schemeClr val="dk1"/>
              </a:buClr>
              <a:buSzPts val="1200"/>
              <a:buFont typeface="Commissioner"/>
              <a:buAutoNum type="arabicPeriod"/>
            </a:pPr>
            <a:r>
              <a:rPr lang="en" sz="1200">
                <a:solidFill>
                  <a:srgbClr val="0A0A0A"/>
                </a:solidFill>
                <a:latin typeface="Commissioner"/>
                <a:ea typeface="Commissioner"/>
                <a:cs typeface="Commissioner"/>
                <a:sym typeface="Commissioner"/>
              </a:rPr>
              <a:t>Run Multiple Sequence Alignment (MSA) on data</a:t>
            </a:r>
            <a:endParaRPr sz="1200">
              <a:solidFill>
                <a:srgbClr val="0A0A0A"/>
              </a:solidFill>
              <a:latin typeface="Commissioner"/>
              <a:ea typeface="Commissioner"/>
              <a:cs typeface="Commissioner"/>
              <a:sym typeface="Commissioner"/>
            </a:endParaRPr>
          </a:p>
          <a:p>
            <a:pPr marL="457200" lvl="0" indent="-304800" algn="l" rtl="0">
              <a:lnSpc>
                <a:spcPct val="115000"/>
              </a:lnSpc>
              <a:spcBef>
                <a:spcPts val="0"/>
              </a:spcBef>
              <a:spcAft>
                <a:spcPts val="0"/>
              </a:spcAft>
              <a:buClr>
                <a:schemeClr val="dk1"/>
              </a:buClr>
              <a:buSzPts val="1200"/>
              <a:buFont typeface="Commissioner"/>
              <a:buAutoNum type="arabicPeriod"/>
            </a:pPr>
            <a:r>
              <a:rPr lang="en" sz="1200">
                <a:solidFill>
                  <a:srgbClr val="0A0A0A"/>
                </a:solidFill>
                <a:latin typeface="Commissioner"/>
                <a:ea typeface="Commissioner"/>
                <a:cs typeface="Commissioner"/>
                <a:sym typeface="Commissioner"/>
              </a:rPr>
              <a:t>Construct phylogeny using MSA</a:t>
            </a:r>
            <a:endParaRPr sz="1200">
              <a:solidFill>
                <a:srgbClr val="0A0A0A"/>
              </a:solidFill>
              <a:latin typeface="Commissioner"/>
              <a:ea typeface="Commissioner"/>
              <a:cs typeface="Commissioner"/>
              <a:sym typeface="Commissioner"/>
            </a:endParaRPr>
          </a:p>
          <a:p>
            <a:pPr marL="457200" lvl="0" indent="-304800" algn="l" rtl="0">
              <a:lnSpc>
                <a:spcPct val="115000"/>
              </a:lnSpc>
              <a:spcBef>
                <a:spcPts val="0"/>
              </a:spcBef>
              <a:spcAft>
                <a:spcPts val="0"/>
              </a:spcAft>
              <a:buClr>
                <a:schemeClr val="dk1"/>
              </a:buClr>
              <a:buSzPts val="1200"/>
              <a:buFont typeface="Commissioner"/>
              <a:buAutoNum type="arabicPeriod"/>
            </a:pPr>
            <a:r>
              <a:rPr lang="en" sz="1200">
                <a:solidFill>
                  <a:srgbClr val="0A0A0A"/>
                </a:solidFill>
                <a:latin typeface="Commissioner"/>
                <a:ea typeface="Commissioner"/>
                <a:cs typeface="Commissioner"/>
                <a:sym typeface="Commissioner"/>
              </a:rPr>
              <a:t>Input phylogeny into BioGeoBears</a:t>
            </a:r>
            <a:endParaRPr sz="1200">
              <a:solidFill>
                <a:srgbClr val="0A0A0A"/>
              </a:solidFill>
              <a:latin typeface="Commissioner"/>
              <a:ea typeface="Commissioner"/>
              <a:cs typeface="Commissioner"/>
              <a:sym typeface="Commissioner"/>
            </a:endParaRPr>
          </a:p>
          <a:p>
            <a:pPr marL="457200" lvl="0" indent="-304800" algn="l" rtl="0">
              <a:lnSpc>
                <a:spcPct val="115000"/>
              </a:lnSpc>
              <a:spcBef>
                <a:spcPts val="0"/>
              </a:spcBef>
              <a:spcAft>
                <a:spcPts val="0"/>
              </a:spcAft>
              <a:buClr>
                <a:schemeClr val="dk1"/>
              </a:buClr>
              <a:buSzPts val="1200"/>
              <a:buFont typeface="Commissioner"/>
              <a:buAutoNum type="arabicPeriod"/>
            </a:pPr>
            <a:r>
              <a:rPr lang="en" sz="1200">
                <a:solidFill>
                  <a:srgbClr val="0A0A0A"/>
                </a:solidFill>
                <a:latin typeface="Commissioner"/>
                <a:ea typeface="Commissioner"/>
                <a:cs typeface="Commissioner"/>
                <a:sym typeface="Commissioner"/>
              </a:rPr>
              <a:t>Analyze output for BioGeoBears to test hypothesis</a:t>
            </a:r>
            <a:endParaRPr sz="1200">
              <a:solidFill>
                <a:srgbClr val="0A0A0A"/>
              </a:solidFill>
              <a:latin typeface="Commissioner"/>
              <a:ea typeface="Commissioner"/>
              <a:cs typeface="Commissioner"/>
              <a:sym typeface="Commissioner"/>
            </a:endParaRPr>
          </a:p>
          <a:p>
            <a:pPr marL="0" lvl="0" indent="0" algn="l" rtl="0">
              <a:spcBef>
                <a:spcPts val="16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1b91ebcc21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1b91ebcc21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2:20-2:40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16f7f0c69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16f7f0c69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2:40-3:00</a:t>
            </a:r>
            <a:endParaRPr/>
          </a:p>
          <a:p>
            <a:pPr marL="0" lvl="0" indent="0" algn="l" rtl="0">
              <a:spcBef>
                <a:spcPts val="0"/>
              </a:spcBef>
              <a:spcAft>
                <a:spcPts val="0"/>
              </a:spcAft>
              <a:buNone/>
            </a:pPr>
            <a:r>
              <a:rPr lang="en"/>
              <a:t>UPGMA: Unweighted Pair Group Method with Arithmetic Mean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1b91ebcc21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1b91ebcc2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3:00-3:30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1c3c762f8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1c3c762f8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3:30-4:00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1c3c762f8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1c3c762f80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4:00-4:30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32200"/>
            <a:ext cx="5004900" cy="1902000"/>
          </a:xfrm>
          <a:prstGeom prst="rect">
            <a:avLst/>
          </a:prstGeom>
        </p:spPr>
        <p:txBody>
          <a:bodyPr spcFirstLastPara="1" wrap="square" lIns="91425" tIns="91425" rIns="91425" bIns="91425" anchor="t" anchorCtr="0">
            <a:noAutofit/>
          </a:bodyPr>
          <a:lstStyle>
            <a:lvl1pPr lvl="0" algn="l">
              <a:spcBef>
                <a:spcPts val="0"/>
              </a:spcBef>
              <a:spcAft>
                <a:spcPts val="0"/>
              </a:spcAft>
              <a:buSzPts val="4700"/>
              <a:buNone/>
              <a:defRPr sz="36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713225" y="3315975"/>
            <a:ext cx="5004900" cy="42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11" name="Google Shape;11;p2"/>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375" y="539500"/>
            <a:ext cx="9199350" cy="4604000"/>
            <a:chOff x="-55375" y="539500"/>
            <a:chExt cx="9199350" cy="4604000"/>
          </a:xfrm>
        </p:grpSpPr>
        <p:cxnSp>
          <p:nvCxnSpPr>
            <p:cNvPr id="13" name="Google Shape;13;p2"/>
            <p:cNvCxnSpPr/>
            <p:nvPr/>
          </p:nvCxnSpPr>
          <p:spPr>
            <a:xfrm>
              <a:off x="-55375" y="460857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4751675" y="539500"/>
              <a:ext cx="43923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604400" y="1600075"/>
            <a:ext cx="5935200" cy="13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0"/>
              <a:buNone/>
              <a:defRPr sz="74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70" name="Google Shape;70;p11"/>
          <p:cNvSpPr txBox="1">
            <a:spLocks noGrp="1"/>
          </p:cNvSpPr>
          <p:nvPr>
            <p:ph type="subTitle" idx="1"/>
          </p:nvPr>
        </p:nvSpPr>
        <p:spPr>
          <a:xfrm>
            <a:off x="1604400" y="2923675"/>
            <a:ext cx="5935200" cy="42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sp>
        <p:nvSpPr>
          <p:cNvPr id="71" name="Google Shape;71;p11"/>
          <p:cNvSpPr/>
          <p:nvPr/>
        </p:nvSpPr>
        <p:spPr>
          <a:xfrm rot="10800000">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11"/>
          <p:cNvGrpSpPr/>
          <p:nvPr/>
        </p:nvGrpSpPr>
        <p:grpSpPr>
          <a:xfrm rot="10800000">
            <a:off x="-55325" y="0"/>
            <a:ext cx="9199325" cy="4604000"/>
            <a:chOff x="-55375" y="539500"/>
            <a:chExt cx="9199325" cy="4604000"/>
          </a:xfrm>
        </p:grpSpPr>
        <p:cxnSp>
          <p:nvCxnSpPr>
            <p:cNvPr id="73" name="Google Shape;73;p11"/>
            <p:cNvCxnSpPr/>
            <p:nvPr/>
          </p:nvCxnSpPr>
          <p:spPr>
            <a:xfrm>
              <a:off x="-55375" y="4608575"/>
              <a:ext cx="4563600" cy="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11"/>
            <p:cNvCxnSpPr/>
            <p:nvPr/>
          </p:nvCxnSpPr>
          <p:spPr>
            <a:xfrm>
              <a:off x="2576350" y="539500"/>
              <a:ext cx="65676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1"/>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79" name="Google Shape;79;p13"/>
          <p:cNvSpPr txBox="1">
            <a:spLocks noGrp="1"/>
          </p:cNvSpPr>
          <p:nvPr>
            <p:ph type="subTitle" idx="1"/>
          </p:nvPr>
        </p:nvSpPr>
        <p:spPr>
          <a:xfrm>
            <a:off x="193610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193610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1" name="Google Shape;81;p13"/>
          <p:cNvSpPr txBox="1">
            <a:spLocks noGrp="1"/>
          </p:cNvSpPr>
          <p:nvPr>
            <p:ph type="title" idx="3" hasCustomPrompt="1"/>
          </p:nvPr>
        </p:nvSpPr>
        <p:spPr>
          <a:xfrm>
            <a:off x="99360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2" name="Google Shape;82;p13"/>
          <p:cNvSpPr txBox="1">
            <a:spLocks noGrp="1"/>
          </p:cNvSpPr>
          <p:nvPr>
            <p:ph type="subTitle" idx="4"/>
          </p:nvPr>
        </p:nvSpPr>
        <p:spPr>
          <a:xfrm>
            <a:off x="193610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193610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4" name="Google Shape;84;p13"/>
          <p:cNvSpPr txBox="1">
            <a:spLocks noGrp="1"/>
          </p:cNvSpPr>
          <p:nvPr>
            <p:ph type="title" idx="6" hasCustomPrompt="1"/>
          </p:nvPr>
        </p:nvSpPr>
        <p:spPr>
          <a:xfrm>
            <a:off x="99360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5" name="Google Shape;85;p13"/>
          <p:cNvSpPr txBox="1">
            <a:spLocks noGrp="1"/>
          </p:cNvSpPr>
          <p:nvPr>
            <p:ph type="subTitle" idx="7"/>
          </p:nvPr>
        </p:nvSpPr>
        <p:spPr>
          <a:xfrm>
            <a:off x="596957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6" name="Google Shape;86;p13"/>
          <p:cNvSpPr txBox="1">
            <a:spLocks noGrp="1"/>
          </p:cNvSpPr>
          <p:nvPr>
            <p:ph type="subTitle" idx="8"/>
          </p:nvPr>
        </p:nvSpPr>
        <p:spPr>
          <a:xfrm>
            <a:off x="596957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7" name="Google Shape;87;p13"/>
          <p:cNvSpPr txBox="1">
            <a:spLocks noGrp="1"/>
          </p:cNvSpPr>
          <p:nvPr>
            <p:ph type="title" idx="9" hasCustomPrompt="1"/>
          </p:nvPr>
        </p:nvSpPr>
        <p:spPr>
          <a:xfrm>
            <a:off x="503378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8" name="Google Shape;88;p13"/>
          <p:cNvSpPr txBox="1">
            <a:spLocks noGrp="1"/>
          </p:cNvSpPr>
          <p:nvPr>
            <p:ph type="subTitle" idx="13"/>
          </p:nvPr>
        </p:nvSpPr>
        <p:spPr>
          <a:xfrm>
            <a:off x="596957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9" name="Google Shape;89;p13"/>
          <p:cNvSpPr txBox="1">
            <a:spLocks noGrp="1"/>
          </p:cNvSpPr>
          <p:nvPr>
            <p:ph type="subTitle" idx="14"/>
          </p:nvPr>
        </p:nvSpPr>
        <p:spPr>
          <a:xfrm>
            <a:off x="596957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90" name="Google Shape;90;p13"/>
          <p:cNvSpPr txBox="1">
            <a:spLocks noGrp="1"/>
          </p:cNvSpPr>
          <p:nvPr>
            <p:ph type="title" idx="15" hasCustomPrompt="1"/>
          </p:nvPr>
        </p:nvSpPr>
        <p:spPr>
          <a:xfrm>
            <a:off x="503378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cxnSp>
        <p:nvCxnSpPr>
          <p:cNvPr id="91" name="Google Shape;91;p1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83150" y="3920175"/>
            <a:ext cx="7577700" cy="554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subTitle" idx="1"/>
          </p:nvPr>
        </p:nvSpPr>
        <p:spPr>
          <a:xfrm>
            <a:off x="783150" y="1931831"/>
            <a:ext cx="7577700" cy="191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500"/>
              <a:buNone/>
              <a:defRPr sz="3100"/>
            </a:lvl1pPr>
            <a:lvl2pPr lvl="1" algn="ctr" rtl="0">
              <a:lnSpc>
                <a:spcPct val="115000"/>
              </a:lnSpc>
              <a:spcBef>
                <a:spcPts val="0"/>
              </a:spcBef>
              <a:spcAft>
                <a:spcPts val="0"/>
              </a:spcAft>
              <a:buSzPts val="3500"/>
              <a:buNone/>
              <a:defRPr sz="3500"/>
            </a:lvl2pPr>
            <a:lvl3pPr lvl="2" algn="ctr" rtl="0">
              <a:lnSpc>
                <a:spcPct val="115000"/>
              </a:lnSpc>
              <a:spcBef>
                <a:spcPts val="0"/>
              </a:spcBef>
              <a:spcAft>
                <a:spcPts val="0"/>
              </a:spcAft>
              <a:buSzPts val="3500"/>
              <a:buNone/>
              <a:defRPr sz="3500"/>
            </a:lvl3pPr>
            <a:lvl4pPr lvl="3" algn="ctr" rtl="0">
              <a:lnSpc>
                <a:spcPct val="115000"/>
              </a:lnSpc>
              <a:spcBef>
                <a:spcPts val="0"/>
              </a:spcBef>
              <a:spcAft>
                <a:spcPts val="0"/>
              </a:spcAft>
              <a:buSzPts val="3500"/>
              <a:buNone/>
              <a:defRPr sz="3500"/>
            </a:lvl4pPr>
            <a:lvl5pPr lvl="4" algn="ctr" rtl="0">
              <a:lnSpc>
                <a:spcPct val="115000"/>
              </a:lnSpc>
              <a:spcBef>
                <a:spcPts val="0"/>
              </a:spcBef>
              <a:spcAft>
                <a:spcPts val="0"/>
              </a:spcAft>
              <a:buSzPts val="3500"/>
              <a:buNone/>
              <a:defRPr sz="3500"/>
            </a:lvl5pPr>
            <a:lvl6pPr lvl="5" algn="ctr" rtl="0">
              <a:lnSpc>
                <a:spcPct val="115000"/>
              </a:lnSpc>
              <a:spcBef>
                <a:spcPts val="0"/>
              </a:spcBef>
              <a:spcAft>
                <a:spcPts val="0"/>
              </a:spcAft>
              <a:buSzPts val="3500"/>
              <a:buNone/>
              <a:defRPr sz="3500"/>
            </a:lvl6pPr>
            <a:lvl7pPr lvl="6" algn="ctr" rtl="0">
              <a:lnSpc>
                <a:spcPct val="115000"/>
              </a:lnSpc>
              <a:spcBef>
                <a:spcPts val="0"/>
              </a:spcBef>
              <a:spcAft>
                <a:spcPts val="0"/>
              </a:spcAft>
              <a:buSzPts val="3500"/>
              <a:buNone/>
              <a:defRPr sz="3500"/>
            </a:lvl7pPr>
            <a:lvl8pPr lvl="7" algn="ctr" rtl="0">
              <a:lnSpc>
                <a:spcPct val="115000"/>
              </a:lnSpc>
              <a:spcBef>
                <a:spcPts val="0"/>
              </a:spcBef>
              <a:spcAft>
                <a:spcPts val="0"/>
              </a:spcAft>
              <a:buSzPts val="3500"/>
              <a:buNone/>
              <a:defRPr sz="3500"/>
            </a:lvl8pPr>
            <a:lvl9pPr lvl="8" algn="ctr" rtl="0">
              <a:lnSpc>
                <a:spcPct val="115000"/>
              </a:lnSpc>
              <a:spcBef>
                <a:spcPts val="0"/>
              </a:spcBef>
              <a:spcAft>
                <a:spcPts val="0"/>
              </a:spcAft>
              <a:buSzPts val="3500"/>
              <a:buNone/>
              <a:defRPr sz="3500"/>
            </a:lvl9pPr>
          </a:lstStyle>
          <a:p>
            <a:endParaRPr/>
          </a:p>
        </p:txBody>
      </p:sp>
      <p:cxnSp>
        <p:nvCxnSpPr>
          <p:cNvPr id="95" name="Google Shape;95;p14"/>
          <p:cNvCxnSpPr/>
          <p:nvPr/>
        </p:nvCxnSpPr>
        <p:spPr>
          <a:xfrm rot="10800000">
            <a:off x="75" y="4876025"/>
            <a:ext cx="8257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flipH="1">
            <a:off x="4426725" y="2036300"/>
            <a:ext cx="3205200" cy="147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42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98" name="Google Shape;98;p15"/>
          <p:cNvSpPr txBox="1">
            <a:spLocks noGrp="1"/>
          </p:cNvSpPr>
          <p:nvPr>
            <p:ph type="title" idx="2" hasCustomPrompt="1"/>
          </p:nvPr>
        </p:nvSpPr>
        <p:spPr>
          <a:xfrm flipH="1">
            <a:off x="6555825" y="1012500"/>
            <a:ext cx="1076100" cy="8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99" name="Google Shape;99;p15"/>
          <p:cNvSpPr txBox="1">
            <a:spLocks noGrp="1"/>
          </p:cNvSpPr>
          <p:nvPr>
            <p:ph type="subTitle" idx="1"/>
          </p:nvPr>
        </p:nvSpPr>
        <p:spPr>
          <a:xfrm flipH="1">
            <a:off x="4426725" y="3573275"/>
            <a:ext cx="3205200" cy="6975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100" name="Google Shape;100;p15"/>
          <p:cNvSpPr/>
          <p:nvPr/>
        </p:nvSpPr>
        <p:spPr>
          <a:xfrm flipH="1">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p:nvPr/>
        </p:nvCxnSpPr>
        <p:spPr>
          <a:xfrm rot="10800000">
            <a:off x="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04" name="Google Shape;104;p16"/>
          <p:cNvSpPr txBox="1">
            <a:spLocks noGrp="1"/>
          </p:cNvSpPr>
          <p:nvPr>
            <p:ph type="subTitle" idx="1"/>
          </p:nvPr>
        </p:nvSpPr>
        <p:spPr>
          <a:xfrm>
            <a:off x="713225"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title" idx="2" hasCustomPrompt="1"/>
          </p:nvPr>
        </p:nvSpPr>
        <p:spPr>
          <a:xfrm>
            <a:off x="713225"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6"/>
          <p:cNvSpPr txBox="1">
            <a:spLocks noGrp="1"/>
          </p:cNvSpPr>
          <p:nvPr>
            <p:ph type="subTitle" idx="3"/>
          </p:nvPr>
        </p:nvSpPr>
        <p:spPr>
          <a:xfrm>
            <a:off x="713225"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07" name="Google Shape;107;p16"/>
          <p:cNvSpPr txBox="1">
            <a:spLocks noGrp="1"/>
          </p:cNvSpPr>
          <p:nvPr>
            <p:ph type="subTitle" idx="4"/>
          </p:nvPr>
        </p:nvSpPr>
        <p:spPr>
          <a:xfrm>
            <a:off x="6030475"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8" name="Google Shape;108;p16"/>
          <p:cNvSpPr txBox="1">
            <a:spLocks noGrp="1"/>
          </p:cNvSpPr>
          <p:nvPr>
            <p:ph type="title" idx="5" hasCustomPrompt="1"/>
          </p:nvPr>
        </p:nvSpPr>
        <p:spPr>
          <a:xfrm>
            <a:off x="6030475"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6"/>
          <p:cNvSpPr txBox="1">
            <a:spLocks noGrp="1"/>
          </p:cNvSpPr>
          <p:nvPr>
            <p:ph type="subTitle" idx="6"/>
          </p:nvPr>
        </p:nvSpPr>
        <p:spPr>
          <a:xfrm>
            <a:off x="6030475"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10" name="Google Shape;110;p16"/>
          <p:cNvSpPr txBox="1">
            <a:spLocks noGrp="1"/>
          </p:cNvSpPr>
          <p:nvPr>
            <p:ph type="subTitle" idx="7"/>
          </p:nvPr>
        </p:nvSpPr>
        <p:spPr>
          <a:xfrm>
            <a:off x="3371850"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title" idx="8" hasCustomPrompt="1"/>
          </p:nvPr>
        </p:nvSpPr>
        <p:spPr>
          <a:xfrm>
            <a:off x="3371850"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2" name="Google Shape;112;p16"/>
          <p:cNvSpPr txBox="1">
            <a:spLocks noGrp="1"/>
          </p:cNvSpPr>
          <p:nvPr>
            <p:ph type="subTitle" idx="9"/>
          </p:nvPr>
        </p:nvSpPr>
        <p:spPr>
          <a:xfrm>
            <a:off x="3371850"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cxnSp>
        <p:nvCxnSpPr>
          <p:cNvPr id="113" name="Google Shape;113;p16"/>
          <p:cNvCxnSpPr/>
          <p:nvPr/>
        </p:nvCxnSpPr>
        <p:spPr>
          <a:xfrm rot="10800000">
            <a:off x="5035800" y="4797575"/>
            <a:ext cx="4108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_2">
    <p:spTree>
      <p:nvGrpSpPr>
        <p:cNvPr id="1" name="Shape 114"/>
        <p:cNvGrpSpPr/>
        <p:nvPr/>
      </p:nvGrpSpPr>
      <p:grpSpPr>
        <a:xfrm>
          <a:off x="0" y="0"/>
          <a:ext cx="0" cy="0"/>
          <a:chOff x="0" y="0"/>
          <a:chExt cx="0" cy="0"/>
        </a:xfrm>
      </p:grpSpPr>
      <p:sp>
        <p:nvSpPr>
          <p:cNvPr id="115" name="Google Shape;115;p17"/>
          <p:cNvSpPr txBox="1">
            <a:spLocks noGrp="1"/>
          </p:cNvSpPr>
          <p:nvPr>
            <p:ph type="subTitle" idx="1"/>
          </p:nvPr>
        </p:nvSpPr>
        <p:spPr>
          <a:xfrm>
            <a:off x="2370900" y="127812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7"/>
          <p:cNvSpPr txBox="1">
            <a:spLocks noGrp="1"/>
          </p:cNvSpPr>
          <p:nvPr>
            <p:ph type="title" hasCustomPrompt="1"/>
          </p:nvPr>
        </p:nvSpPr>
        <p:spPr>
          <a:xfrm>
            <a:off x="2370900" y="57282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7" name="Google Shape;117;p17"/>
          <p:cNvSpPr txBox="1">
            <a:spLocks noGrp="1"/>
          </p:cNvSpPr>
          <p:nvPr>
            <p:ph type="subTitle" idx="2"/>
          </p:nvPr>
        </p:nvSpPr>
        <p:spPr>
          <a:xfrm>
            <a:off x="2370900" y="408787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7"/>
          <p:cNvSpPr txBox="1">
            <a:spLocks noGrp="1"/>
          </p:cNvSpPr>
          <p:nvPr>
            <p:ph type="title" idx="3" hasCustomPrompt="1"/>
          </p:nvPr>
        </p:nvSpPr>
        <p:spPr>
          <a:xfrm>
            <a:off x="2370900" y="338257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9" name="Google Shape;119;p17"/>
          <p:cNvSpPr txBox="1">
            <a:spLocks noGrp="1"/>
          </p:cNvSpPr>
          <p:nvPr>
            <p:ph type="subTitle" idx="4"/>
          </p:nvPr>
        </p:nvSpPr>
        <p:spPr>
          <a:xfrm>
            <a:off x="2370900" y="2683000"/>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7"/>
          <p:cNvSpPr txBox="1">
            <a:spLocks noGrp="1"/>
          </p:cNvSpPr>
          <p:nvPr>
            <p:ph type="title" idx="5" hasCustomPrompt="1"/>
          </p:nvPr>
        </p:nvSpPr>
        <p:spPr>
          <a:xfrm>
            <a:off x="2370900" y="1977700"/>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121" name="Google Shape;121;p17"/>
          <p:cNvGrpSpPr/>
          <p:nvPr/>
        </p:nvGrpSpPr>
        <p:grpSpPr>
          <a:xfrm>
            <a:off x="711250" y="-125"/>
            <a:ext cx="7719525" cy="5143625"/>
            <a:chOff x="711250" y="-125"/>
            <a:chExt cx="7719525" cy="5143625"/>
          </a:xfrm>
        </p:grpSpPr>
        <p:cxnSp>
          <p:nvCxnSpPr>
            <p:cNvPr id="122" name="Google Shape;122;p17"/>
            <p:cNvCxnSpPr/>
            <p:nvPr/>
          </p:nvCxnSpPr>
          <p:spPr>
            <a:xfrm rot="10800000">
              <a:off x="711250" y="2191500"/>
              <a:ext cx="0" cy="295200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7"/>
            <p:cNvCxnSpPr/>
            <p:nvPr/>
          </p:nvCxnSpPr>
          <p:spPr>
            <a:xfrm rot="10800000">
              <a:off x="8430775" y="-125"/>
              <a:ext cx="0" cy="2191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26" name="Google Shape;126;p18"/>
          <p:cNvGrpSpPr/>
          <p:nvPr/>
        </p:nvGrpSpPr>
        <p:grpSpPr>
          <a:xfrm flipH="1">
            <a:off x="0" y="4876025"/>
            <a:ext cx="9144000" cy="267600"/>
            <a:chOff x="0" y="4876025"/>
            <a:chExt cx="9144000" cy="267600"/>
          </a:xfrm>
        </p:grpSpPr>
        <p:sp>
          <p:nvSpPr>
            <p:cNvPr id="127" name="Google Shape;127;p1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1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131" name="Google Shape;131;p19"/>
          <p:cNvCxnSpPr/>
          <p:nvPr/>
        </p:nvCxnSpPr>
        <p:spPr>
          <a:xfrm>
            <a:off x="0" y="262400"/>
            <a:ext cx="2286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32"/>
        <p:cNvGrpSpPr/>
        <p:nvPr/>
      </p:nvGrpSpPr>
      <p:grpSpPr>
        <a:xfrm>
          <a:off x="0" y="0"/>
          <a:ext cx="0" cy="0"/>
          <a:chOff x="0" y="0"/>
          <a:chExt cx="0" cy="0"/>
        </a:xfrm>
      </p:grpSpPr>
      <p:grpSp>
        <p:nvGrpSpPr>
          <p:cNvPr id="133" name="Google Shape;133;p20"/>
          <p:cNvGrpSpPr/>
          <p:nvPr/>
        </p:nvGrpSpPr>
        <p:grpSpPr>
          <a:xfrm>
            <a:off x="0" y="0"/>
            <a:ext cx="9144075" cy="5143500"/>
            <a:chOff x="0" y="0"/>
            <a:chExt cx="9144075" cy="5143500"/>
          </a:xfrm>
        </p:grpSpPr>
        <p:sp>
          <p:nvSpPr>
            <p:cNvPr id="134" name="Google Shape;134;p20"/>
            <p:cNvSpPr/>
            <p:nvPr/>
          </p:nvSpPr>
          <p:spPr>
            <a:xfrm>
              <a:off x="4185975" y="4426700"/>
              <a:ext cx="49581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title"/>
          </p:nvPr>
        </p:nvSpPr>
        <p:spPr>
          <a:xfrm>
            <a:off x="4035075" y="1441250"/>
            <a:ext cx="3428100" cy="11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9200"/>
              <a:buNone/>
              <a:defRPr sz="6500"/>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a:endParaRPr/>
          </a:p>
        </p:txBody>
      </p:sp>
      <p:sp>
        <p:nvSpPr>
          <p:cNvPr id="137" name="Google Shape;137;p20"/>
          <p:cNvSpPr txBox="1">
            <a:spLocks noGrp="1"/>
          </p:cNvSpPr>
          <p:nvPr>
            <p:ph type="subTitle" idx="1"/>
          </p:nvPr>
        </p:nvSpPr>
        <p:spPr>
          <a:xfrm>
            <a:off x="4035075" y="2568000"/>
            <a:ext cx="3428100" cy="972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grpSp>
        <p:nvGrpSpPr>
          <p:cNvPr id="138" name="Google Shape;138;p20"/>
          <p:cNvGrpSpPr/>
          <p:nvPr/>
        </p:nvGrpSpPr>
        <p:grpSpPr>
          <a:xfrm>
            <a:off x="150" y="539500"/>
            <a:ext cx="8430625" cy="4604000"/>
            <a:chOff x="150" y="539500"/>
            <a:chExt cx="8430625" cy="4604000"/>
          </a:xfrm>
        </p:grpSpPr>
        <p:cxnSp>
          <p:nvCxnSpPr>
            <p:cNvPr id="139" name="Google Shape;139;p20"/>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20"/>
            <p:cNvCxnSpPr/>
            <p:nvPr/>
          </p:nvCxnSpPr>
          <p:spPr>
            <a:xfrm rot="10800000">
              <a:off x="150" y="539500"/>
              <a:ext cx="433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512075" y="2036300"/>
            <a:ext cx="3205200" cy="14775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2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1512075" y="1012500"/>
            <a:ext cx="1076100" cy="8700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19" name="Google Shape;19;p3"/>
          <p:cNvSpPr txBox="1">
            <a:spLocks noGrp="1"/>
          </p:cNvSpPr>
          <p:nvPr>
            <p:ph type="subTitle" idx="1"/>
          </p:nvPr>
        </p:nvSpPr>
        <p:spPr>
          <a:xfrm>
            <a:off x="1512075" y="3573275"/>
            <a:ext cx="3205200" cy="697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20" name="Google Shape;20;p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141"/>
        <p:cNvGrpSpPr/>
        <p:nvPr/>
      </p:nvGrpSpPr>
      <p:grpSpPr>
        <a:xfrm>
          <a:off x="0" y="0"/>
          <a:ext cx="0" cy="0"/>
          <a:chOff x="0" y="0"/>
          <a:chExt cx="0" cy="0"/>
        </a:xfrm>
      </p:grpSpPr>
      <p:sp>
        <p:nvSpPr>
          <p:cNvPr id="142" name="Google Shape;142;p21"/>
          <p:cNvSpPr txBox="1">
            <a:spLocks noGrp="1"/>
          </p:cNvSpPr>
          <p:nvPr>
            <p:ph type="body" idx="1"/>
          </p:nvPr>
        </p:nvSpPr>
        <p:spPr>
          <a:xfrm>
            <a:off x="1691100" y="1759300"/>
            <a:ext cx="5761800" cy="209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Red Hat Display"/>
              <a:buChar char="■"/>
              <a:defRPr/>
            </a:lvl1pPr>
            <a:lvl2pPr marL="914400" lvl="1" indent="-317500" rtl="0">
              <a:spcBef>
                <a:spcPts val="1600"/>
              </a:spcBef>
              <a:spcAft>
                <a:spcPts val="0"/>
              </a:spcAft>
              <a:buClr>
                <a:srgbClr val="FFFFFF"/>
              </a:buClr>
              <a:buSzPts val="1400"/>
              <a:buFont typeface="Red Hat Display"/>
              <a:buChar char="○"/>
              <a:defRPr/>
            </a:lvl2pPr>
            <a:lvl3pPr marL="1371600" lvl="2" indent="-317500" rtl="0">
              <a:spcBef>
                <a:spcPts val="1600"/>
              </a:spcBef>
              <a:spcAft>
                <a:spcPts val="0"/>
              </a:spcAft>
              <a:buClr>
                <a:srgbClr val="FFFFFF"/>
              </a:buClr>
              <a:buSzPts val="1400"/>
              <a:buFont typeface="Red Hat Display"/>
              <a:buChar char="■"/>
              <a:defRPr/>
            </a:lvl3pPr>
            <a:lvl4pPr marL="1828800" lvl="3" indent="-317500" rtl="0">
              <a:spcBef>
                <a:spcPts val="1600"/>
              </a:spcBef>
              <a:spcAft>
                <a:spcPts val="0"/>
              </a:spcAft>
              <a:buClr>
                <a:srgbClr val="FFFFFF"/>
              </a:buClr>
              <a:buSzPts val="1400"/>
              <a:buFont typeface="Red Hat Display"/>
              <a:buChar char="●"/>
              <a:defRPr/>
            </a:lvl4pPr>
            <a:lvl5pPr marL="2286000" lvl="4" indent="-317500" rtl="0">
              <a:spcBef>
                <a:spcPts val="1600"/>
              </a:spcBef>
              <a:spcAft>
                <a:spcPts val="0"/>
              </a:spcAft>
              <a:buClr>
                <a:srgbClr val="FFFFFF"/>
              </a:buClr>
              <a:buSzPts val="1400"/>
              <a:buFont typeface="Red Hat Display"/>
              <a:buChar char="○"/>
              <a:defRPr/>
            </a:lvl5pPr>
            <a:lvl6pPr marL="2743200" lvl="5" indent="-317500" rtl="0">
              <a:spcBef>
                <a:spcPts val="1600"/>
              </a:spcBef>
              <a:spcAft>
                <a:spcPts val="0"/>
              </a:spcAft>
              <a:buClr>
                <a:srgbClr val="FFFFFF"/>
              </a:buClr>
              <a:buSzPts val="1400"/>
              <a:buFont typeface="Red Hat Display"/>
              <a:buChar char="■"/>
              <a:defRPr/>
            </a:lvl6pPr>
            <a:lvl7pPr marL="3200400" lvl="6" indent="-317500" rtl="0">
              <a:spcBef>
                <a:spcPts val="1600"/>
              </a:spcBef>
              <a:spcAft>
                <a:spcPts val="0"/>
              </a:spcAft>
              <a:buClr>
                <a:srgbClr val="FFFFFF"/>
              </a:buClr>
              <a:buSzPts val="1400"/>
              <a:buFont typeface="Red Hat Display"/>
              <a:buChar char="●"/>
              <a:defRPr/>
            </a:lvl7pPr>
            <a:lvl8pPr marL="3657600" lvl="7" indent="-317500" rtl="0">
              <a:spcBef>
                <a:spcPts val="1600"/>
              </a:spcBef>
              <a:spcAft>
                <a:spcPts val="0"/>
              </a:spcAft>
              <a:buClr>
                <a:srgbClr val="FFFFFF"/>
              </a:buClr>
              <a:buSzPts val="1400"/>
              <a:buFont typeface="Red Hat Display"/>
              <a:buChar char="○"/>
              <a:defRPr/>
            </a:lvl8pPr>
            <a:lvl9pPr marL="4114800" lvl="8" indent="-317500" rtl="0">
              <a:spcBef>
                <a:spcPts val="1600"/>
              </a:spcBef>
              <a:spcAft>
                <a:spcPts val="1600"/>
              </a:spcAft>
              <a:buClr>
                <a:srgbClr val="FFFFFF"/>
              </a:buClr>
              <a:buSzPts val="1400"/>
              <a:buFont typeface="Red Hat Display"/>
              <a:buChar char="■"/>
              <a:defRPr/>
            </a:lvl9pPr>
          </a:lstStyle>
          <a:p>
            <a:endParaRPr/>
          </a:p>
        </p:txBody>
      </p:sp>
      <p:sp>
        <p:nvSpPr>
          <p:cNvPr id="143" name="Google Shape;143;p2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4" name="Google Shape;144;p21"/>
          <p:cNvSpPr/>
          <p:nvPr/>
        </p:nvSpPr>
        <p:spPr>
          <a:xfrm flipH="1">
            <a:off x="0" y="487590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1"/>
          <p:cNvGrpSpPr/>
          <p:nvPr/>
        </p:nvGrpSpPr>
        <p:grpSpPr>
          <a:xfrm>
            <a:off x="276825" y="267475"/>
            <a:ext cx="8860200" cy="4876025"/>
            <a:chOff x="276825" y="267475"/>
            <a:chExt cx="8860200" cy="4876025"/>
          </a:xfrm>
        </p:grpSpPr>
        <p:cxnSp>
          <p:nvCxnSpPr>
            <p:cNvPr id="146" name="Google Shape;146;p21"/>
            <p:cNvCxnSpPr/>
            <p:nvPr/>
          </p:nvCxnSpPr>
          <p:spPr>
            <a:xfrm rot="10800000">
              <a:off x="276825" y="257190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21"/>
            <p:cNvCxnSpPr/>
            <p:nvPr/>
          </p:nvCxnSpPr>
          <p:spPr>
            <a:xfrm>
              <a:off x="4565025" y="26747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948325" y="1409875"/>
            <a:ext cx="4863300" cy="66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0" name="Google Shape;150;p22"/>
          <p:cNvSpPr txBox="1">
            <a:spLocks noGrp="1"/>
          </p:cNvSpPr>
          <p:nvPr>
            <p:ph type="subTitle" idx="1"/>
          </p:nvPr>
        </p:nvSpPr>
        <p:spPr>
          <a:xfrm>
            <a:off x="948325" y="2172700"/>
            <a:ext cx="4863300" cy="151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Char char="■"/>
              <a:defRPr/>
            </a:lvl1pPr>
            <a:lvl2pPr lvl="1" algn="ctr" rtl="0">
              <a:lnSpc>
                <a:spcPct val="115000"/>
              </a:lnSpc>
              <a:spcBef>
                <a:spcPts val="0"/>
              </a:spcBef>
              <a:spcAft>
                <a:spcPts val="0"/>
              </a:spcAft>
              <a:buSzPts val="1400"/>
              <a:buChar char="○"/>
              <a:defRPr/>
            </a:lvl2pPr>
            <a:lvl3pPr lvl="2" algn="ctr" rtl="0">
              <a:lnSpc>
                <a:spcPct val="115000"/>
              </a:lnSpc>
              <a:spcBef>
                <a:spcPts val="0"/>
              </a:spcBef>
              <a:spcAft>
                <a:spcPts val="0"/>
              </a:spcAft>
              <a:buSzPts val="1400"/>
              <a:buChar char="■"/>
              <a:defRPr/>
            </a:lvl3pPr>
            <a:lvl4pPr lvl="3" algn="ctr" rtl="0">
              <a:lnSpc>
                <a:spcPct val="115000"/>
              </a:lnSpc>
              <a:spcBef>
                <a:spcPts val="0"/>
              </a:spcBef>
              <a:spcAft>
                <a:spcPts val="0"/>
              </a:spcAft>
              <a:buSzPts val="1400"/>
              <a:buChar char="●"/>
              <a:defRPr/>
            </a:lvl4pPr>
            <a:lvl5pPr lvl="4" algn="ctr" rtl="0">
              <a:lnSpc>
                <a:spcPct val="115000"/>
              </a:lnSpc>
              <a:spcBef>
                <a:spcPts val="0"/>
              </a:spcBef>
              <a:spcAft>
                <a:spcPts val="0"/>
              </a:spcAft>
              <a:buSzPts val="1400"/>
              <a:buChar char="○"/>
              <a:defRPr/>
            </a:lvl5pPr>
            <a:lvl6pPr lvl="5" algn="ctr" rtl="0">
              <a:lnSpc>
                <a:spcPct val="115000"/>
              </a:lnSpc>
              <a:spcBef>
                <a:spcPts val="0"/>
              </a:spcBef>
              <a:spcAft>
                <a:spcPts val="0"/>
              </a:spcAft>
              <a:buSzPts val="1400"/>
              <a:buChar char="■"/>
              <a:defRPr/>
            </a:lvl6pPr>
            <a:lvl7pPr lvl="6" algn="ctr" rtl="0">
              <a:lnSpc>
                <a:spcPct val="115000"/>
              </a:lnSpc>
              <a:spcBef>
                <a:spcPts val="0"/>
              </a:spcBef>
              <a:spcAft>
                <a:spcPts val="0"/>
              </a:spcAft>
              <a:buSzPts val="1400"/>
              <a:buChar char="●"/>
              <a:defRPr/>
            </a:lvl7pPr>
            <a:lvl8pPr lvl="7" algn="ctr" rtl="0">
              <a:lnSpc>
                <a:spcPct val="115000"/>
              </a:lnSpc>
              <a:spcBef>
                <a:spcPts val="0"/>
              </a:spcBef>
              <a:spcAft>
                <a:spcPts val="0"/>
              </a:spcAft>
              <a:buSzPts val="1400"/>
              <a:buChar char="○"/>
              <a:defRPr/>
            </a:lvl8pPr>
            <a:lvl9pPr lvl="8" algn="ctr" rtl="0">
              <a:lnSpc>
                <a:spcPct val="115000"/>
              </a:lnSpc>
              <a:spcBef>
                <a:spcPts val="0"/>
              </a:spcBef>
              <a:spcAft>
                <a:spcPts val="0"/>
              </a:spcAft>
              <a:buSzPts val="1400"/>
              <a:buChar char="■"/>
              <a:defRPr/>
            </a:lvl9pPr>
          </a:lstStyle>
          <a:p>
            <a:endParaRPr/>
          </a:p>
        </p:txBody>
      </p:sp>
      <p:sp>
        <p:nvSpPr>
          <p:cNvPr id="151" name="Google Shape;151;p22"/>
          <p:cNvSpPr/>
          <p:nvPr/>
        </p:nvSpPr>
        <p:spPr>
          <a:xfrm rot="10800000" flipH="1">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2"/>
          <p:cNvGrpSpPr/>
          <p:nvPr/>
        </p:nvGrpSpPr>
        <p:grpSpPr>
          <a:xfrm rot="10800000" flipH="1">
            <a:off x="-55375" y="0"/>
            <a:ext cx="9199250" cy="4604000"/>
            <a:chOff x="-55375" y="539500"/>
            <a:chExt cx="9199250" cy="4604000"/>
          </a:xfrm>
        </p:grpSpPr>
        <p:cxnSp>
          <p:nvCxnSpPr>
            <p:cNvPr id="153" name="Google Shape;153;p22"/>
            <p:cNvCxnSpPr/>
            <p:nvPr/>
          </p:nvCxnSpPr>
          <p:spPr>
            <a:xfrm>
              <a:off x="-55375" y="4608575"/>
              <a:ext cx="45717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22"/>
            <p:cNvCxnSpPr/>
            <p:nvPr/>
          </p:nvCxnSpPr>
          <p:spPr>
            <a:xfrm>
              <a:off x="4585075" y="539500"/>
              <a:ext cx="4558800" cy="0"/>
            </a:xfrm>
            <a:prstGeom prst="straightConnector1">
              <a:avLst/>
            </a:prstGeom>
            <a:noFill/>
            <a:ln w="9525" cap="flat" cmpd="sng">
              <a:solidFill>
                <a:schemeClr val="dk1"/>
              </a:solidFill>
              <a:prstDash val="solid"/>
              <a:round/>
              <a:headEnd type="none" w="med" len="med"/>
              <a:tailEnd type="none" w="med" len="med"/>
            </a:ln>
          </p:spPr>
        </p:cxnSp>
        <p:cxnSp>
          <p:nvCxnSpPr>
            <p:cNvPr id="155" name="Google Shape;155;p2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1262175" y="1405950"/>
            <a:ext cx="2630100" cy="113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8" name="Google Shape;158;p23"/>
          <p:cNvSpPr txBox="1">
            <a:spLocks noGrp="1"/>
          </p:cNvSpPr>
          <p:nvPr>
            <p:ph type="subTitle" idx="1"/>
          </p:nvPr>
        </p:nvSpPr>
        <p:spPr>
          <a:xfrm>
            <a:off x="1262175" y="2545038"/>
            <a:ext cx="26301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9" name="Google Shape;159;p23"/>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3"/>
          <p:cNvGrpSpPr/>
          <p:nvPr/>
        </p:nvGrpSpPr>
        <p:grpSpPr>
          <a:xfrm rot="10800000">
            <a:off x="0" y="363100"/>
            <a:ext cx="8860200" cy="4780400"/>
            <a:chOff x="283800" y="0"/>
            <a:chExt cx="8860200" cy="4780400"/>
          </a:xfrm>
        </p:grpSpPr>
        <p:cxnSp>
          <p:nvCxnSpPr>
            <p:cNvPr id="161" name="Google Shape;161;p23"/>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23"/>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4746788" y="1405950"/>
            <a:ext cx="2630100" cy="1139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100"/>
              <a:buNone/>
              <a:defRPr/>
            </a:lvl1pPr>
            <a:lvl2pPr lvl="1" algn="r" rtl="0">
              <a:spcBef>
                <a:spcPts val="0"/>
              </a:spcBef>
              <a:spcAft>
                <a:spcPts val="0"/>
              </a:spcAft>
              <a:buSzPts val="3100"/>
              <a:buNone/>
              <a:defRPr/>
            </a:lvl2pPr>
            <a:lvl3pPr lvl="2" algn="r" rtl="0">
              <a:spcBef>
                <a:spcPts val="0"/>
              </a:spcBef>
              <a:spcAft>
                <a:spcPts val="0"/>
              </a:spcAft>
              <a:buSzPts val="3100"/>
              <a:buNone/>
              <a:defRPr/>
            </a:lvl3pPr>
            <a:lvl4pPr lvl="3" algn="r" rtl="0">
              <a:spcBef>
                <a:spcPts val="0"/>
              </a:spcBef>
              <a:spcAft>
                <a:spcPts val="0"/>
              </a:spcAft>
              <a:buSzPts val="3100"/>
              <a:buNone/>
              <a:defRPr/>
            </a:lvl4pPr>
            <a:lvl5pPr lvl="4" algn="r" rtl="0">
              <a:spcBef>
                <a:spcPts val="0"/>
              </a:spcBef>
              <a:spcAft>
                <a:spcPts val="0"/>
              </a:spcAft>
              <a:buSzPts val="3100"/>
              <a:buNone/>
              <a:defRPr/>
            </a:lvl5pPr>
            <a:lvl6pPr lvl="5" algn="r" rtl="0">
              <a:spcBef>
                <a:spcPts val="0"/>
              </a:spcBef>
              <a:spcAft>
                <a:spcPts val="0"/>
              </a:spcAft>
              <a:buSzPts val="3100"/>
              <a:buNone/>
              <a:defRPr/>
            </a:lvl6pPr>
            <a:lvl7pPr lvl="6" algn="r" rtl="0">
              <a:spcBef>
                <a:spcPts val="0"/>
              </a:spcBef>
              <a:spcAft>
                <a:spcPts val="0"/>
              </a:spcAft>
              <a:buSzPts val="3100"/>
              <a:buNone/>
              <a:defRPr/>
            </a:lvl7pPr>
            <a:lvl8pPr lvl="7" algn="r" rtl="0">
              <a:spcBef>
                <a:spcPts val="0"/>
              </a:spcBef>
              <a:spcAft>
                <a:spcPts val="0"/>
              </a:spcAft>
              <a:buSzPts val="3100"/>
              <a:buNone/>
              <a:defRPr/>
            </a:lvl8pPr>
            <a:lvl9pPr lvl="8" algn="r" rtl="0">
              <a:spcBef>
                <a:spcPts val="0"/>
              </a:spcBef>
              <a:spcAft>
                <a:spcPts val="0"/>
              </a:spcAft>
              <a:buSzPts val="3100"/>
              <a:buNone/>
              <a:defRPr/>
            </a:lvl9pPr>
          </a:lstStyle>
          <a:p>
            <a:endParaRPr/>
          </a:p>
        </p:txBody>
      </p:sp>
      <p:sp>
        <p:nvSpPr>
          <p:cNvPr id="165" name="Google Shape;165;p24"/>
          <p:cNvSpPr txBox="1">
            <a:spLocks noGrp="1"/>
          </p:cNvSpPr>
          <p:nvPr>
            <p:ph type="subTitle" idx="1"/>
          </p:nvPr>
        </p:nvSpPr>
        <p:spPr>
          <a:xfrm>
            <a:off x="4746788" y="2545038"/>
            <a:ext cx="2630100" cy="1143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grpSp>
        <p:nvGrpSpPr>
          <p:cNvPr id="166" name="Google Shape;166;p24"/>
          <p:cNvGrpSpPr/>
          <p:nvPr/>
        </p:nvGrpSpPr>
        <p:grpSpPr>
          <a:xfrm flipH="1">
            <a:off x="0" y="0"/>
            <a:ext cx="9144075" cy="5143500"/>
            <a:chOff x="0" y="0"/>
            <a:chExt cx="9144075" cy="5143500"/>
          </a:xfrm>
        </p:grpSpPr>
        <p:grpSp>
          <p:nvGrpSpPr>
            <p:cNvPr id="167" name="Google Shape;167;p24"/>
            <p:cNvGrpSpPr/>
            <p:nvPr/>
          </p:nvGrpSpPr>
          <p:grpSpPr>
            <a:xfrm>
              <a:off x="0" y="0"/>
              <a:ext cx="9144075" cy="5143500"/>
              <a:chOff x="0" y="0"/>
              <a:chExt cx="9144075" cy="5143500"/>
            </a:xfrm>
          </p:grpSpPr>
          <p:sp>
            <p:nvSpPr>
              <p:cNvPr id="168" name="Google Shape;168;p24"/>
              <p:cNvSpPr/>
              <p:nvPr/>
            </p:nvSpPr>
            <p:spPr>
              <a:xfrm>
                <a:off x="4185975" y="4608575"/>
                <a:ext cx="49581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24"/>
            <p:cNvGrpSpPr/>
            <p:nvPr/>
          </p:nvGrpSpPr>
          <p:grpSpPr>
            <a:xfrm>
              <a:off x="150" y="539500"/>
              <a:ext cx="8430625" cy="4604000"/>
              <a:chOff x="150" y="539500"/>
              <a:chExt cx="8430625" cy="4604000"/>
            </a:xfrm>
          </p:grpSpPr>
          <p:cxnSp>
            <p:nvCxnSpPr>
              <p:cNvPr id="171" name="Google Shape;171;p24"/>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24"/>
              <p:cNvCxnSpPr/>
              <p:nvPr/>
            </p:nvCxnSpPr>
            <p:spPr>
              <a:xfrm rot="10800000">
                <a:off x="150" y="539500"/>
                <a:ext cx="43368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75" name="Google Shape;175;p25"/>
          <p:cNvSpPr txBox="1">
            <a:spLocks noGrp="1"/>
          </p:cNvSpPr>
          <p:nvPr>
            <p:ph type="body" idx="1"/>
          </p:nvPr>
        </p:nvSpPr>
        <p:spPr>
          <a:xfrm>
            <a:off x="7132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6" name="Google Shape;176;p25"/>
          <p:cNvSpPr txBox="1">
            <a:spLocks noGrp="1"/>
          </p:cNvSpPr>
          <p:nvPr>
            <p:ph type="body" idx="2"/>
          </p:nvPr>
        </p:nvSpPr>
        <p:spPr>
          <a:xfrm>
            <a:off x="46513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7" name="Google Shape;177;p25"/>
          <p:cNvSpPr txBox="1">
            <a:spLocks noGrp="1"/>
          </p:cNvSpPr>
          <p:nvPr>
            <p:ph type="subTitle" idx="3"/>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8" name="Google Shape;178;p25"/>
          <p:cNvSpPr/>
          <p:nvPr/>
        </p:nvSpPr>
        <p:spPr>
          <a:xfrm flipH="1">
            <a:off x="71340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5"/>
          <p:cNvGrpSpPr/>
          <p:nvPr/>
        </p:nvGrpSpPr>
        <p:grpSpPr>
          <a:xfrm>
            <a:off x="283800" y="-4100"/>
            <a:ext cx="8576400" cy="5147625"/>
            <a:chOff x="283800" y="-4100"/>
            <a:chExt cx="8576400" cy="5147625"/>
          </a:xfrm>
        </p:grpSpPr>
        <p:cxnSp>
          <p:nvCxnSpPr>
            <p:cNvPr id="180" name="Google Shape;180;p25"/>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5"/>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84" name="Google Shape;184;p26"/>
          <p:cNvSpPr txBox="1">
            <a:spLocks noGrp="1"/>
          </p:cNvSpPr>
          <p:nvPr>
            <p:ph type="subTitle" idx="1"/>
          </p:nvPr>
        </p:nvSpPr>
        <p:spPr>
          <a:xfrm>
            <a:off x="110687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5" name="Google Shape;185;p26"/>
          <p:cNvSpPr txBox="1">
            <a:spLocks noGrp="1"/>
          </p:cNvSpPr>
          <p:nvPr>
            <p:ph type="subTitle" idx="2"/>
          </p:nvPr>
        </p:nvSpPr>
        <p:spPr>
          <a:xfrm>
            <a:off x="483672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6" name="Google Shape;186;p26"/>
          <p:cNvSpPr/>
          <p:nvPr/>
        </p:nvSpPr>
        <p:spPr>
          <a:xfrm rot="10800000">
            <a:off x="8860200"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6"/>
          <p:cNvGrpSpPr/>
          <p:nvPr/>
        </p:nvGrpSpPr>
        <p:grpSpPr>
          <a:xfrm rot="10800000">
            <a:off x="-125" y="267450"/>
            <a:ext cx="9002225" cy="4876050"/>
            <a:chOff x="141900" y="-26"/>
            <a:chExt cx="9002225" cy="4876050"/>
          </a:xfrm>
        </p:grpSpPr>
        <p:cxnSp>
          <p:nvCxnSpPr>
            <p:cNvPr id="188" name="Google Shape;188;p26"/>
            <p:cNvCxnSpPr/>
            <p:nvPr/>
          </p:nvCxnSpPr>
          <p:spPr>
            <a:xfrm>
              <a:off x="7404125" y="4876024"/>
              <a:ext cx="17400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2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92" name="Google Shape;192;p27"/>
          <p:cNvSpPr txBox="1">
            <a:spLocks noGrp="1"/>
          </p:cNvSpPr>
          <p:nvPr>
            <p:ph type="subTitle" idx="1"/>
          </p:nvPr>
        </p:nvSpPr>
        <p:spPr>
          <a:xfrm>
            <a:off x="713263"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7"/>
          <p:cNvSpPr txBox="1">
            <a:spLocks noGrp="1"/>
          </p:cNvSpPr>
          <p:nvPr>
            <p:ph type="subTitle" idx="2"/>
          </p:nvPr>
        </p:nvSpPr>
        <p:spPr>
          <a:xfrm>
            <a:off x="713263" y="2785375"/>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4" name="Google Shape;194;p27"/>
          <p:cNvSpPr txBox="1">
            <a:spLocks noGrp="1"/>
          </p:cNvSpPr>
          <p:nvPr>
            <p:ph type="subTitle" idx="3"/>
          </p:nvPr>
        </p:nvSpPr>
        <p:spPr>
          <a:xfrm>
            <a:off x="6030438"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7"/>
          <p:cNvSpPr txBox="1">
            <a:spLocks noGrp="1"/>
          </p:cNvSpPr>
          <p:nvPr>
            <p:ph type="subTitle" idx="4"/>
          </p:nvPr>
        </p:nvSpPr>
        <p:spPr>
          <a:xfrm>
            <a:off x="6030438"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6" name="Google Shape;196;p27"/>
          <p:cNvSpPr txBox="1">
            <a:spLocks noGrp="1"/>
          </p:cNvSpPr>
          <p:nvPr>
            <p:ph type="subTitle" idx="5"/>
          </p:nvPr>
        </p:nvSpPr>
        <p:spPr>
          <a:xfrm>
            <a:off x="3371850"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7" name="Google Shape;197;p27"/>
          <p:cNvSpPr txBox="1">
            <a:spLocks noGrp="1"/>
          </p:cNvSpPr>
          <p:nvPr>
            <p:ph type="subTitle" idx="6"/>
          </p:nvPr>
        </p:nvSpPr>
        <p:spPr>
          <a:xfrm>
            <a:off x="3371850"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00" name="Google Shape;200;p28"/>
          <p:cNvSpPr txBox="1">
            <a:spLocks noGrp="1"/>
          </p:cNvSpPr>
          <p:nvPr>
            <p:ph type="subTitle" idx="1"/>
          </p:nvPr>
        </p:nvSpPr>
        <p:spPr>
          <a:xfrm>
            <a:off x="865625"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1" name="Google Shape;201;p28"/>
          <p:cNvSpPr txBox="1">
            <a:spLocks noGrp="1"/>
          </p:cNvSpPr>
          <p:nvPr>
            <p:ph type="subTitle" idx="2"/>
          </p:nvPr>
        </p:nvSpPr>
        <p:spPr>
          <a:xfrm>
            <a:off x="865625"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2" name="Google Shape;202;p28"/>
          <p:cNvSpPr txBox="1">
            <a:spLocks noGrp="1"/>
          </p:cNvSpPr>
          <p:nvPr>
            <p:ph type="subTitle" idx="3"/>
          </p:nvPr>
        </p:nvSpPr>
        <p:spPr>
          <a:xfrm>
            <a:off x="6015775"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3" name="Google Shape;203;p28"/>
          <p:cNvSpPr txBox="1">
            <a:spLocks noGrp="1"/>
          </p:cNvSpPr>
          <p:nvPr>
            <p:ph type="subTitle" idx="4"/>
          </p:nvPr>
        </p:nvSpPr>
        <p:spPr>
          <a:xfrm>
            <a:off x="6015775"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4" name="Google Shape;204;p28"/>
          <p:cNvSpPr txBox="1">
            <a:spLocks noGrp="1"/>
          </p:cNvSpPr>
          <p:nvPr>
            <p:ph type="subTitle" idx="5"/>
          </p:nvPr>
        </p:nvSpPr>
        <p:spPr>
          <a:xfrm>
            <a:off x="3440700"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8"/>
          <p:cNvSpPr txBox="1">
            <a:spLocks noGrp="1"/>
          </p:cNvSpPr>
          <p:nvPr>
            <p:ph type="subTitle" idx="6"/>
          </p:nvPr>
        </p:nvSpPr>
        <p:spPr>
          <a:xfrm>
            <a:off x="3440700"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6" name="Google Shape;206;p2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28"/>
          <p:cNvGrpSpPr/>
          <p:nvPr/>
        </p:nvGrpSpPr>
        <p:grpSpPr>
          <a:xfrm>
            <a:off x="283800" y="-48"/>
            <a:ext cx="8860200" cy="5009873"/>
            <a:chOff x="283800" y="-48"/>
            <a:chExt cx="8860200" cy="5009873"/>
          </a:xfrm>
        </p:grpSpPr>
        <p:cxnSp>
          <p:nvCxnSpPr>
            <p:cNvPr id="208" name="Google Shape;208;p2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28"/>
            <p:cNvCxnSpPr/>
            <p:nvPr/>
          </p:nvCxnSpPr>
          <p:spPr>
            <a:xfrm rot="10800000">
              <a:off x="283800" y="-48"/>
              <a:ext cx="0" cy="2919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12" name="Google Shape;212;p29"/>
          <p:cNvSpPr txBox="1">
            <a:spLocks noGrp="1"/>
          </p:cNvSpPr>
          <p:nvPr>
            <p:ph type="subTitle" idx="1"/>
          </p:nvPr>
        </p:nvSpPr>
        <p:spPr>
          <a:xfrm>
            <a:off x="1877250"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3" name="Google Shape;213;p29"/>
          <p:cNvSpPr txBox="1">
            <a:spLocks noGrp="1"/>
          </p:cNvSpPr>
          <p:nvPr>
            <p:ph type="subTitle" idx="2"/>
          </p:nvPr>
        </p:nvSpPr>
        <p:spPr>
          <a:xfrm>
            <a:off x="1877250"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4" name="Google Shape;214;p29"/>
          <p:cNvSpPr txBox="1">
            <a:spLocks noGrp="1"/>
          </p:cNvSpPr>
          <p:nvPr>
            <p:ph type="subTitle" idx="3"/>
          </p:nvPr>
        </p:nvSpPr>
        <p:spPr>
          <a:xfrm>
            <a:off x="1877250"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5" name="Google Shape;215;p29"/>
          <p:cNvSpPr txBox="1">
            <a:spLocks noGrp="1"/>
          </p:cNvSpPr>
          <p:nvPr>
            <p:ph type="subTitle" idx="4"/>
          </p:nvPr>
        </p:nvSpPr>
        <p:spPr>
          <a:xfrm>
            <a:off x="1877250"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6" name="Google Shape;216;p29"/>
          <p:cNvSpPr txBox="1">
            <a:spLocks noGrp="1"/>
          </p:cNvSpPr>
          <p:nvPr>
            <p:ph type="subTitle" idx="5"/>
          </p:nvPr>
        </p:nvSpPr>
        <p:spPr>
          <a:xfrm>
            <a:off x="6112075"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7" name="Google Shape;217;p29"/>
          <p:cNvSpPr txBox="1">
            <a:spLocks noGrp="1"/>
          </p:cNvSpPr>
          <p:nvPr>
            <p:ph type="subTitle" idx="6"/>
          </p:nvPr>
        </p:nvSpPr>
        <p:spPr>
          <a:xfrm>
            <a:off x="6112075"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8" name="Google Shape;218;p29"/>
          <p:cNvSpPr txBox="1">
            <a:spLocks noGrp="1"/>
          </p:cNvSpPr>
          <p:nvPr>
            <p:ph type="subTitle" idx="7"/>
          </p:nvPr>
        </p:nvSpPr>
        <p:spPr>
          <a:xfrm>
            <a:off x="6112075"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9" name="Google Shape;219;p29"/>
          <p:cNvSpPr txBox="1">
            <a:spLocks noGrp="1"/>
          </p:cNvSpPr>
          <p:nvPr>
            <p:ph type="subTitle" idx="8"/>
          </p:nvPr>
        </p:nvSpPr>
        <p:spPr>
          <a:xfrm>
            <a:off x="6112075"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0" name="Google Shape;220;p29"/>
          <p:cNvSpPr/>
          <p:nvPr/>
        </p:nvSpPr>
        <p:spPr>
          <a:xfrm flipH="1">
            <a:off x="886020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29"/>
          <p:cNvCxnSpPr/>
          <p:nvPr/>
        </p:nvCxnSpPr>
        <p:spPr>
          <a:xfrm rot="10800000">
            <a:off x="9002100" y="-26"/>
            <a:ext cx="0" cy="3958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6_1">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24" name="Google Shape;224;p30"/>
          <p:cNvSpPr txBox="1">
            <a:spLocks noGrp="1"/>
          </p:cNvSpPr>
          <p:nvPr>
            <p:ph type="subTitle" idx="1"/>
          </p:nvPr>
        </p:nvSpPr>
        <p:spPr>
          <a:xfrm>
            <a:off x="7132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5" name="Google Shape;225;p30"/>
          <p:cNvSpPr txBox="1">
            <a:spLocks noGrp="1"/>
          </p:cNvSpPr>
          <p:nvPr>
            <p:ph type="subTitle" idx="2"/>
          </p:nvPr>
        </p:nvSpPr>
        <p:spPr>
          <a:xfrm>
            <a:off x="7132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6" name="Google Shape;226;p30"/>
          <p:cNvSpPr txBox="1">
            <a:spLocks noGrp="1"/>
          </p:cNvSpPr>
          <p:nvPr>
            <p:ph type="subTitle" idx="3"/>
          </p:nvPr>
        </p:nvSpPr>
        <p:spPr>
          <a:xfrm>
            <a:off x="60304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7" name="Google Shape;227;p30"/>
          <p:cNvSpPr txBox="1">
            <a:spLocks noGrp="1"/>
          </p:cNvSpPr>
          <p:nvPr>
            <p:ph type="subTitle" idx="4"/>
          </p:nvPr>
        </p:nvSpPr>
        <p:spPr>
          <a:xfrm>
            <a:off x="60304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8" name="Google Shape;228;p30"/>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9" name="Google Shape;229;p30"/>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0" name="Google Shape;230;p30"/>
          <p:cNvSpPr txBox="1">
            <a:spLocks noGrp="1"/>
          </p:cNvSpPr>
          <p:nvPr>
            <p:ph type="subTitle" idx="7"/>
          </p:nvPr>
        </p:nvSpPr>
        <p:spPr>
          <a:xfrm>
            <a:off x="2042531"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1" name="Google Shape;231;p30"/>
          <p:cNvSpPr txBox="1">
            <a:spLocks noGrp="1"/>
          </p:cNvSpPr>
          <p:nvPr>
            <p:ph type="subTitle" idx="8"/>
          </p:nvPr>
        </p:nvSpPr>
        <p:spPr>
          <a:xfrm>
            <a:off x="2042531"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2" name="Google Shape;232;p30"/>
          <p:cNvSpPr txBox="1">
            <a:spLocks noGrp="1"/>
          </p:cNvSpPr>
          <p:nvPr>
            <p:ph type="subTitle" idx="9"/>
          </p:nvPr>
        </p:nvSpPr>
        <p:spPr>
          <a:xfrm>
            <a:off x="4701169"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30"/>
          <p:cNvSpPr txBox="1">
            <a:spLocks noGrp="1"/>
          </p:cNvSpPr>
          <p:nvPr>
            <p:ph type="subTitle" idx="13"/>
          </p:nvPr>
        </p:nvSpPr>
        <p:spPr>
          <a:xfrm>
            <a:off x="4701169"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4" name="Google Shape;234;p30"/>
          <p:cNvSpPr/>
          <p:nvPr/>
        </p:nvSpPr>
        <p:spPr>
          <a:xfrm>
            <a:off x="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0"/>
          <p:cNvGrpSpPr/>
          <p:nvPr/>
        </p:nvGrpSpPr>
        <p:grpSpPr>
          <a:xfrm flipH="1">
            <a:off x="283800" y="-4100"/>
            <a:ext cx="8576400" cy="5147625"/>
            <a:chOff x="283800" y="-4100"/>
            <a:chExt cx="8576400" cy="5147625"/>
          </a:xfrm>
        </p:grpSpPr>
        <p:cxnSp>
          <p:nvCxnSpPr>
            <p:cNvPr id="236" name="Google Shape;236;p30"/>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0"/>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4" name="Google Shape;24;p4"/>
          <p:cNvSpPr txBox="1">
            <a:spLocks noGrp="1"/>
          </p:cNvSpPr>
          <p:nvPr>
            <p:ph type="subTitle" idx="1"/>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 name="Google Shape;25;p4"/>
          <p:cNvSpPr/>
          <p:nvPr/>
        </p:nvSpPr>
        <p:spPr>
          <a:xfrm flipH="1">
            <a:off x="0" y="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4"/>
          <p:cNvGrpSpPr/>
          <p:nvPr/>
        </p:nvGrpSpPr>
        <p:grpSpPr>
          <a:xfrm>
            <a:off x="150" y="0"/>
            <a:ext cx="8860050" cy="4876025"/>
            <a:chOff x="150" y="0"/>
            <a:chExt cx="8860050" cy="4876025"/>
          </a:xfrm>
        </p:grpSpPr>
        <p:cxnSp>
          <p:nvCxnSpPr>
            <p:cNvPr id="27" name="Google Shape;27;p4"/>
            <p:cNvCxnSpPr/>
            <p:nvPr/>
          </p:nvCxnSpPr>
          <p:spPr>
            <a:xfrm>
              <a:off x="8860200" y="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4"/>
            <p:cNvCxnSpPr/>
            <p:nvPr/>
          </p:nvCxnSpPr>
          <p:spPr>
            <a:xfrm rot="10800000">
              <a:off x="150" y="4876025"/>
              <a:ext cx="8444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40" name="Google Shape;240;p31"/>
          <p:cNvSpPr txBox="1">
            <a:spLocks noGrp="1"/>
          </p:cNvSpPr>
          <p:nvPr>
            <p:ph type="subTitle" idx="1"/>
          </p:nvPr>
        </p:nvSpPr>
        <p:spPr>
          <a:xfrm>
            <a:off x="713244"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1" name="Google Shape;241;p31"/>
          <p:cNvSpPr txBox="1">
            <a:spLocks noGrp="1"/>
          </p:cNvSpPr>
          <p:nvPr>
            <p:ph type="subTitle" idx="2"/>
          </p:nvPr>
        </p:nvSpPr>
        <p:spPr>
          <a:xfrm>
            <a:off x="713244"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2" name="Google Shape;242;p31"/>
          <p:cNvSpPr txBox="1">
            <a:spLocks noGrp="1"/>
          </p:cNvSpPr>
          <p:nvPr>
            <p:ph type="subTitle" idx="3"/>
          </p:nvPr>
        </p:nvSpPr>
        <p:spPr>
          <a:xfrm>
            <a:off x="6030456"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3" name="Google Shape;243;p31"/>
          <p:cNvSpPr txBox="1">
            <a:spLocks noGrp="1"/>
          </p:cNvSpPr>
          <p:nvPr>
            <p:ph type="subTitle" idx="4"/>
          </p:nvPr>
        </p:nvSpPr>
        <p:spPr>
          <a:xfrm>
            <a:off x="6030456"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4" name="Google Shape;244;p31"/>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5" name="Google Shape;245;p31"/>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6" name="Google Shape;246;p31"/>
          <p:cNvSpPr txBox="1">
            <a:spLocks noGrp="1"/>
          </p:cNvSpPr>
          <p:nvPr>
            <p:ph type="subTitle" idx="7"/>
          </p:nvPr>
        </p:nvSpPr>
        <p:spPr>
          <a:xfrm>
            <a:off x="713244"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7" name="Google Shape;247;p31"/>
          <p:cNvSpPr txBox="1">
            <a:spLocks noGrp="1"/>
          </p:cNvSpPr>
          <p:nvPr>
            <p:ph type="subTitle" idx="8"/>
          </p:nvPr>
        </p:nvSpPr>
        <p:spPr>
          <a:xfrm>
            <a:off x="713244"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8" name="Google Shape;248;p31"/>
          <p:cNvSpPr txBox="1">
            <a:spLocks noGrp="1"/>
          </p:cNvSpPr>
          <p:nvPr>
            <p:ph type="subTitle" idx="9"/>
          </p:nvPr>
        </p:nvSpPr>
        <p:spPr>
          <a:xfrm>
            <a:off x="3371850"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9" name="Google Shape;249;p31"/>
          <p:cNvSpPr txBox="1">
            <a:spLocks noGrp="1"/>
          </p:cNvSpPr>
          <p:nvPr>
            <p:ph type="subTitle" idx="13"/>
          </p:nvPr>
        </p:nvSpPr>
        <p:spPr>
          <a:xfrm>
            <a:off x="3371850"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0" name="Google Shape;250;p31"/>
          <p:cNvSpPr txBox="1">
            <a:spLocks noGrp="1"/>
          </p:cNvSpPr>
          <p:nvPr>
            <p:ph type="subTitle" idx="14"/>
          </p:nvPr>
        </p:nvSpPr>
        <p:spPr>
          <a:xfrm>
            <a:off x="6030456"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1" name="Google Shape;251;p31"/>
          <p:cNvSpPr txBox="1">
            <a:spLocks noGrp="1"/>
          </p:cNvSpPr>
          <p:nvPr>
            <p:ph type="subTitle" idx="15"/>
          </p:nvPr>
        </p:nvSpPr>
        <p:spPr>
          <a:xfrm>
            <a:off x="6030456"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2" name="Google Shape;252;p31"/>
          <p:cNvSpPr/>
          <p:nvPr/>
        </p:nvSpPr>
        <p:spPr>
          <a:xfrm rot="10800000" flipH="1">
            <a:off x="25"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31"/>
          <p:cNvGrpSpPr/>
          <p:nvPr/>
        </p:nvGrpSpPr>
        <p:grpSpPr>
          <a:xfrm rot="10800000" flipH="1">
            <a:off x="141925" y="267450"/>
            <a:ext cx="9001950" cy="4876050"/>
            <a:chOff x="141900" y="-26"/>
            <a:chExt cx="9001950" cy="4876050"/>
          </a:xfrm>
        </p:grpSpPr>
        <p:cxnSp>
          <p:nvCxnSpPr>
            <p:cNvPr id="254" name="Google Shape;254;p31"/>
            <p:cNvCxnSpPr/>
            <p:nvPr/>
          </p:nvCxnSpPr>
          <p:spPr>
            <a:xfrm>
              <a:off x="7907850" y="4876024"/>
              <a:ext cx="12360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31"/>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2654700" y="530250"/>
            <a:ext cx="3834600" cy="1108200"/>
          </a:xfrm>
          <a:prstGeom prst="rect">
            <a:avLst/>
          </a:prstGeom>
        </p:spPr>
        <p:txBody>
          <a:bodyPr spcFirstLastPara="1" wrap="square" lIns="91425" tIns="91425" rIns="91425" bIns="91425" anchor="t" anchorCtr="0">
            <a:noAutofit/>
          </a:bodyPr>
          <a:lstStyle>
            <a:lvl1pPr lvl="0">
              <a:spcBef>
                <a:spcPts val="0"/>
              </a:spcBef>
              <a:spcAft>
                <a:spcPts val="0"/>
              </a:spcAft>
              <a:buSzPts val="7200"/>
              <a:buNone/>
              <a:defRPr sz="60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258" name="Google Shape;258;p32"/>
          <p:cNvSpPr txBox="1">
            <a:spLocks noGrp="1"/>
          </p:cNvSpPr>
          <p:nvPr>
            <p:ph type="subTitle" idx="1"/>
          </p:nvPr>
        </p:nvSpPr>
        <p:spPr>
          <a:xfrm>
            <a:off x="2654700" y="2342156"/>
            <a:ext cx="3834600" cy="972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50"/>
              <a:buNone/>
              <a:defRPr sz="1550" b="1"/>
            </a:lvl1pPr>
            <a:lvl2pPr lvl="1" algn="ctr" rtl="0">
              <a:lnSpc>
                <a:spcPct val="115000"/>
              </a:lnSpc>
              <a:spcBef>
                <a:spcPts val="0"/>
              </a:spcBef>
              <a:spcAft>
                <a:spcPts val="0"/>
              </a:spcAft>
              <a:buSzPts val="1650"/>
              <a:buNone/>
              <a:defRPr sz="1650" b="1"/>
            </a:lvl2pPr>
            <a:lvl3pPr lvl="2" algn="ctr" rtl="0">
              <a:lnSpc>
                <a:spcPct val="115000"/>
              </a:lnSpc>
              <a:spcBef>
                <a:spcPts val="0"/>
              </a:spcBef>
              <a:spcAft>
                <a:spcPts val="0"/>
              </a:spcAft>
              <a:buSzPts val="1650"/>
              <a:buNone/>
              <a:defRPr sz="1650" b="1"/>
            </a:lvl3pPr>
            <a:lvl4pPr lvl="3" algn="ctr" rtl="0">
              <a:lnSpc>
                <a:spcPct val="115000"/>
              </a:lnSpc>
              <a:spcBef>
                <a:spcPts val="0"/>
              </a:spcBef>
              <a:spcAft>
                <a:spcPts val="0"/>
              </a:spcAft>
              <a:buSzPts val="1650"/>
              <a:buNone/>
              <a:defRPr sz="1650" b="1"/>
            </a:lvl4pPr>
            <a:lvl5pPr lvl="4" algn="ctr" rtl="0">
              <a:lnSpc>
                <a:spcPct val="115000"/>
              </a:lnSpc>
              <a:spcBef>
                <a:spcPts val="0"/>
              </a:spcBef>
              <a:spcAft>
                <a:spcPts val="0"/>
              </a:spcAft>
              <a:buSzPts val="1650"/>
              <a:buNone/>
              <a:defRPr sz="1650" b="1"/>
            </a:lvl5pPr>
            <a:lvl6pPr lvl="5" algn="ctr" rtl="0">
              <a:lnSpc>
                <a:spcPct val="115000"/>
              </a:lnSpc>
              <a:spcBef>
                <a:spcPts val="0"/>
              </a:spcBef>
              <a:spcAft>
                <a:spcPts val="0"/>
              </a:spcAft>
              <a:buSzPts val="1650"/>
              <a:buNone/>
              <a:defRPr sz="1650" b="1"/>
            </a:lvl6pPr>
            <a:lvl7pPr lvl="6" algn="ctr" rtl="0">
              <a:lnSpc>
                <a:spcPct val="115000"/>
              </a:lnSpc>
              <a:spcBef>
                <a:spcPts val="0"/>
              </a:spcBef>
              <a:spcAft>
                <a:spcPts val="0"/>
              </a:spcAft>
              <a:buSzPts val="1650"/>
              <a:buNone/>
              <a:defRPr sz="1650" b="1"/>
            </a:lvl7pPr>
            <a:lvl8pPr lvl="7" algn="ctr" rtl="0">
              <a:lnSpc>
                <a:spcPct val="115000"/>
              </a:lnSpc>
              <a:spcBef>
                <a:spcPts val="0"/>
              </a:spcBef>
              <a:spcAft>
                <a:spcPts val="0"/>
              </a:spcAft>
              <a:buSzPts val="1650"/>
              <a:buNone/>
              <a:defRPr sz="1650" b="1"/>
            </a:lvl8pPr>
            <a:lvl9pPr lvl="8" algn="ctr" rtl="0">
              <a:lnSpc>
                <a:spcPct val="115000"/>
              </a:lnSpc>
              <a:spcBef>
                <a:spcPts val="0"/>
              </a:spcBef>
              <a:spcAft>
                <a:spcPts val="0"/>
              </a:spcAft>
              <a:buSzPts val="1650"/>
              <a:buNone/>
              <a:defRPr sz="1650" b="1"/>
            </a:lvl9pPr>
          </a:lstStyle>
          <a:p>
            <a:endParaRPr/>
          </a:p>
        </p:txBody>
      </p:sp>
      <p:sp>
        <p:nvSpPr>
          <p:cNvPr id="259" name="Google Shape;259;p32"/>
          <p:cNvSpPr txBox="1">
            <a:spLocks noGrp="1"/>
          </p:cNvSpPr>
          <p:nvPr>
            <p:ph type="subTitle" idx="2"/>
          </p:nvPr>
        </p:nvSpPr>
        <p:spPr>
          <a:xfrm>
            <a:off x="2654700" y="4111851"/>
            <a:ext cx="3834600" cy="33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300"/>
              <a:buNone/>
              <a:defRPr sz="1000"/>
            </a:lvl1pPr>
            <a:lvl2pPr lvl="1" algn="ctr" rtl="0">
              <a:lnSpc>
                <a:spcPct val="115000"/>
              </a:lnSpc>
              <a:spcBef>
                <a:spcPts val="0"/>
              </a:spcBef>
              <a:spcAft>
                <a:spcPts val="0"/>
              </a:spcAft>
              <a:buSzPts val="1300"/>
              <a:buNone/>
              <a:defRPr sz="1300" b="1"/>
            </a:lvl2pPr>
            <a:lvl3pPr lvl="2" algn="ctr" rtl="0">
              <a:lnSpc>
                <a:spcPct val="115000"/>
              </a:lnSpc>
              <a:spcBef>
                <a:spcPts val="0"/>
              </a:spcBef>
              <a:spcAft>
                <a:spcPts val="0"/>
              </a:spcAft>
              <a:buSzPts val="1300"/>
              <a:buNone/>
              <a:defRPr sz="1300" b="1"/>
            </a:lvl3pPr>
            <a:lvl4pPr lvl="3" algn="ctr" rtl="0">
              <a:lnSpc>
                <a:spcPct val="115000"/>
              </a:lnSpc>
              <a:spcBef>
                <a:spcPts val="0"/>
              </a:spcBef>
              <a:spcAft>
                <a:spcPts val="0"/>
              </a:spcAft>
              <a:buSzPts val="1300"/>
              <a:buNone/>
              <a:defRPr sz="1300" b="1"/>
            </a:lvl4pPr>
            <a:lvl5pPr lvl="4" algn="ctr" rtl="0">
              <a:lnSpc>
                <a:spcPct val="115000"/>
              </a:lnSpc>
              <a:spcBef>
                <a:spcPts val="0"/>
              </a:spcBef>
              <a:spcAft>
                <a:spcPts val="0"/>
              </a:spcAft>
              <a:buSzPts val="1300"/>
              <a:buNone/>
              <a:defRPr sz="1300" b="1"/>
            </a:lvl5pPr>
            <a:lvl6pPr lvl="5" algn="ctr" rtl="0">
              <a:lnSpc>
                <a:spcPct val="115000"/>
              </a:lnSpc>
              <a:spcBef>
                <a:spcPts val="0"/>
              </a:spcBef>
              <a:spcAft>
                <a:spcPts val="0"/>
              </a:spcAft>
              <a:buSzPts val="1300"/>
              <a:buNone/>
              <a:defRPr sz="1300" b="1"/>
            </a:lvl6pPr>
            <a:lvl7pPr lvl="6" algn="ctr" rtl="0">
              <a:lnSpc>
                <a:spcPct val="115000"/>
              </a:lnSpc>
              <a:spcBef>
                <a:spcPts val="0"/>
              </a:spcBef>
              <a:spcAft>
                <a:spcPts val="0"/>
              </a:spcAft>
              <a:buSzPts val="1300"/>
              <a:buNone/>
              <a:defRPr sz="1300" b="1"/>
            </a:lvl7pPr>
            <a:lvl8pPr lvl="7" algn="ctr" rtl="0">
              <a:lnSpc>
                <a:spcPct val="115000"/>
              </a:lnSpc>
              <a:spcBef>
                <a:spcPts val="0"/>
              </a:spcBef>
              <a:spcAft>
                <a:spcPts val="0"/>
              </a:spcAft>
              <a:buSzPts val="1300"/>
              <a:buNone/>
              <a:defRPr sz="1300" b="1"/>
            </a:lvl8pPr>
            <a:lvl9pPr lvl="8" algn="ctr" rtl="0">
              <a:lnSpc>
                <a:spcPct val="115000"/>
              </a:lnSpc>
              <a:spcBef>
                <a:spcPts val="0"/>
              </a:spcBef>
              <a:spcAft>
                <a:spcPts val="0"/>
              </a:spcAft>
              <a:buSzPts val="1300"/>
              <a:buNone/>
              <a:defRPr sz="1300" b="1"/>
            </a:lvl9pPr>
          </a:lstStyle>
          <a:p>
            <a:endParaRPr/>
          </a:p>
        </p:txBody>
      </p:sp>
      <p:grpSp>
        <p:nvGrpSpPr>
          <p:cNvPr id="260" name="Google Shape;260;p32"/>
          <p:cNvGrpSpPr/>
          <p:nvPr/>
        </p:nvGrpSpPr>
        <p:grpSpPr>
          <a:xfrm>
            <a:off x="713688" y="2579400"/>
            <a:ext cx="8430488" cy="2564100"/>
            <a:chOff x="713688" y="2579400"/>
            <a:chExt cx="8430488" cy="2564100"/>
          </a:xfrm>
        </p:grpSpPr>
        <p:cxnSp>
          <p:nvCxnSpPr>
            <p:cNvPr id="261" name="Google Shape;261;p32"/>
            <p:cNvCxnSpPr/>
            <p:nvPr/>
          </p:nvCxnSpPr>
          <p:spPr>
            <a:xfrm>
              <a:off x="2839075" y="4876025"/>
              <a:ext cx="6305100" cy="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32"/>
            <p:cNvCxnSpPr/>
            <p:nvPr/>
          </p:nvCxnSpPr>
          <p:spPr>
            <a:xfrm rot="10800000">
              <a:off x="713688" y="2579400"/>
              <a:ext cx="0" cy="2564100"/>
            </a:xfrm>
            <a:prstGeom prst="straightConnector1">
              <a:avLst/>
            </a:prstGeom>
            <a:noFill/>
            <a:ln w="9525" cap="flat" cmpd="sng">
              <a:solidFill>
                <a:schemeClr val="dk1"/>
              </a:solidFill>
              <a:prstDash val="solid"/>
              <a:round/>
              <a:headEnd type="none" w="med" len="med"/>
              <a:tailEnd type="none" w="med" len="med"/>
            </a:ln>
          </p:spPr>
        </p:cxnSp>
      </p:grpSp>
      <p:sp>
        <p:nvSpPr>
          <p:cNvPr id="263" name="Google Shape;263;p32"/>
          <p:cNvSpPr txBox="1"/>
          <p:nvPr/>
        </p:nvSpPr>
        <p:spPr>
          <a:xfrm>
            <a:off x="2654700" y="3304597"/>
            <a:ext cx="3834600" cy="79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018"/>
              <a:buNone/>
            </a:pPr>
            <a:r>
              <a:rPr lang="en" sz="1200">
                <a:solidFill>
                  <a:schemeClr val="dk1"/>
                </a:solidFill>
                <a:latin typeface="Commissioner"/>
                <a:ea typeface="Commissioner"/>
                <a:cs typeface="Commissioner"/>
                <a:sym typeface="Commissioner"/>
              </a:rPr>
              <a:t>Credits: This presentation template was created by </a:t>
            </a:r>
            <a:r>
              <a:rPr lang="en" sz="1200" b="1" u="sng">
                <a:solidFill>
                  <a:schemeClr val="dk1"/>
                </a:solidFill>
                <a:latin typeface="Commissioner"/>
                <a:ea typeface="Commissioner"/>
                <a:cs typeface="Commissioner"/>
                <a:sym typeface="Commissioner"/>
                <a:hlinkClick r:id="rId2">
                  <a:extLst>
                    <a:ext uri="{A12FA001-AC4F-418D-AE19-62706E023703}">
                      <ahyp:hlinkClr xmlns:ahyp="http://schemas.microsoft.com/office/drawing/2018/hyperlinkcolor" val="tx"/>
                    </a:ext>
                  </a:extLst>
                </a:hlinkClick>
              </a:rPr>
              <a:t>Slidesgo</a:t>
            </a:r>
            <a:r>
              <a:rPr lang="en" sz="1200">
                <a:solidFill>
                  <a:schemeClr val="dk1"/>
                </a:solidFill>
                <a:latin typeface="Commissioner"/>
                <a:ea typeface="Commissioner"/>
                <a:cs typeface="Commissioner"/>
                <a:sym typeface="Commissioner"/>
              </a:rPr>
              <a:t>, and includes icons by </a:t>
            </a:r>
            <a:r>
              <a:rPr lang="en" sz="1200" b="1" u="sng">
                <a:solidFill>
                  <a:schemeClr val="dk1"/>
                </a:solidFill>
                <a:latin typeface="Commissioner"/>
                <a:ea typeface="Commissioner"/>
                <a:cs typeface="Commissioner"/>
                <a:sym typeface="Commissioner"/>
                <a:hlinkClick r:id="rId3">
                  <a:extLst>
                    <a:ext uri="{A12FA001-AC4F-418D-AE19-62706E023703}">
                      <ahyp:hlinkClr xmlns:ahyp="http://schemas.microsoft.com/office/drawing/2018/hyperlinkcolor" val="tx"/>
                    </a:ext>
                  </a:extLst>
                </a:hlinkClick>
              </a:rPr>
              <a:t>Flaticon</a:t>
            </a:r>
            <a:r>
              <a:rPr lang="en" sz="1200">
                <a:solidFill>
                  <a:schemeClr val="dk1"/>
                </a:solidFill>
                <a:latin typeface="Commissioner"/>
                <a:ea typeface="Commissioner"/>
                <a:cs typeface="Commissioner"/>
                <a:sym typeface="Commissioner"/>
              </a:rPr>
              <a:t>, and infographics &amp; images by </a:t>
            </a:r>
            <a:r>
              <a:rPr lang="en" sz="1200" b="1" u="sng">
                <a:solidFill>
                  <a:schemeClr val="dk1"/>
                </a:solidFill>
                <a:latin typeface="Commissioner"/>
                <a:ea typeface="Commissioner"/>
                <a:cs typeface="Commissioner"/>
                <a:sym typeface="Commissioner"/>
                <a:hlinkClick r:id="rId4">
                  <a:extLst>
                    <a:ext uri="{A12FA001-AC4F-418D-AE19-62706E023703}">
                      <ahyp:hlinkClr xmlns:ahyp="http://schemas.microsoft.com/office/drawing/2018/hyperlinkcolor" val="tx"/>
                    </a:ext>
                  </a:extLst>
                </a:hlinkClick>
              </a:rPr>
              <a:t>Freepik</a:t>
            </a:r>
            <a:endParaRPr sz="1200">
              <a:solidFill>
                <a:schemeClr val="dk1"/>
              </a:solidFill>
              <a:latin typeface="Commissioner"/>
              <a:ea typeface="Commissioner"/>
              <a:cs typeface="Commissioner"/>
              <a:sym typeface="Commissione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4"/>
        <p:cNvGrpSpPr/>
        <p:nvPr/>
      </p:nvGrpSpPr>
      <p:grpSpPr>
        <a:xfrm>
          <a:off x="0" y="0"/>
          <a:ext cx="0" cy="0"/>
          <a:chOff x="0" y="0"/>
          <a:chExt cx="0" cy="0"/>
        </a:xfrm>
      </p:grpSpPr>
      <p:cxnSp>
        <p:nvCxnSpPr>
          <p:cNvPr id="265" name="Google Shape;265;p3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
        <p:nvSpPr>
          <p:cNvPr id="266" name="Google Shape;266;p3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3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3"/>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69"/>
        <p:cNvGrpSpPr/>
        <p:nvPr/>
      </p:nvGrpSpPr>
      <p:grpSpPr>
        <a:xfrm>
          <a:off x="0" y="0"/>
          <a:ext cx="0" cy="0"/>
          <a:chOff x="0" y="0"/>
          <a:chExt cx="0" cy="0"/>
        </a:xfrm>
      </p:grpSpPr>
      <p:sp>
        <p:nvSpPr>
          <p:cNvPr id="270" name="Google Shape;270;p34"/>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4"/>
          <p:cNvGrpSpPr/>
          <p:nvPr/>
        </p:nvGrpSpPr>
        <p:grpSpPr>
          <a:xfrm rot="10800000">
            <a:off x="0" y="363100"/>
            <a:ext cx="8860200" cy="4780400"/>
            <a:chOff x="283800" y="0"/>
            <a:chExt cx="8860200" cy="4780400"/>
          </a:xfrm>
        </p:grpSpPr>
        <p:cxnSp>
          <p:nvCxnSpPr>
            <p:cNvPr id="272" name="Google Shape;272;p34"/>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34"/>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1" name="Google Shape;31;p5"/>
          <p:cNvSpPr txBox="1">
            <a:spLocks noGrp="1"/>
          </p:cNvSpPr>
          <p:nvPr>
            <p:ph type="subTitle" idx="1"/>
          </p:nvPr>
        </p:nvSpPr>
        <p:spPr>
          <a:xfrm>
            <a:off x="2954672" y="2027976"/>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954672" y="1519425"/>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3" name="Google Shape;33;p5"/>
          <p:cNvSpPr txBox="1">
            <a:spLocks noGrp="1"/>
          </p:cNvSpPr>
          <p:nvPr>
            <p:ph type="subTitle" idx="3"/>
          </p:nvPr>
        </p:nvSpPr>
        <p:spPr>
          <a:xfrm>
            <a:off x="2954649" y="3619500"/>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2954649" y="3110949"/>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5" name="Google Shape;35;p5"/>
          <p:cNvSpPr/>
          <p:nvPr/>
        </p:nvSpPr>
        <p:spPr>
          <a:xfrm flipH="1">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5"/>
          <p:cNvCxnSpPr/>
          <p:nvPr/>
        </p:nvCxnSpPr>
        <p:spPr>
          <a:xfrm rot="10800000">
            <a:off x="8864825"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9" name="Google Shape;39;p6"/>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6"/>
          <p:cNvGrpSpPr/>
          <p:nvPr/>
        </p:nvGrpSpPr>
        <p:grpSpPr>
          <a:xfrm>
            <a:off x="141900" y="-26"/>
            <a:ext cx="9002025" cy="4876051"/>
            <a:chOff x="141900" y="-26"/>
            <a:chExt cx="9002025" cy="4876051"/>
          </a:xfrm>
        </p:grpSpPr>
        <p:cxnSp>
          <p:nvCxnSpPr>
            <p:cNvPr id="41" name="Google Shape;41;p6"/>
            <p:cNvCxnSpPr/>
            <p:nvPr/>
          </p:nvCxnSpPr>
          <p:spPr>
            <a:xfrm>
              <a:off x="4576425" y="4876025"/>
              <a:ext cx="45675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713225" y="1139000"/>
            <a:ext cx="2789700" cy="1616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lnSpc>
                <a:spcPct val="90000"/>
              </a:lnSpc>
              <a:spcBef>
                <a:spcPts val="0"/>
              </a:spcBef>
              <a:spcAft>
                <a:spcPts val="0"/>
              </a:spcAft>
              <a:buSzPts val="3100"/>
              <a:buNone/>
              <a:defRPr/>
            </a:lvl2pPr>
            <a:lvl3pPr lvl="2" rtl="0">
              <a:lnSpc>
                <a:spcPct val="90000"/>
              </a:lnSpc>
              <a:spcBef>
                <a:spcPts val="0"/>
              </a:spcBef>
              <a:spcAft>
                <a:spcPts val="0"/>
              </a:spcAft>
              <a:buSzPts val="3100"/>
              <a:buNone/>
              <a:defRPr/>
            </a:lvl3pPr>
            <a:lvl4pPr lvl="3" rtl="0">
              <a:lnSpc>
                <a:spcPct val="90000"/>
              </a:lnSpc>
              <a:spcBef>
                <a:spcPts val="0"/>
              </a:spcBef>
              <a:spcAft>
                <a:spcPts val="0"/>
              </a:spcAft>
              <a:buSzPts val="3100"/>
              <a:buNone/>
              <a:defRPr/>
            </a:lvl4pPr>
            <a:lvl5pPr lvl="4" rtl="0">
              <a:lnSpc>
                <a:spcPct val="90000"/>
              </a:lnSpc>
              <a:spcBef>
                <a:spcPts val="0"/>
              </a:spcBef>
              <a:spcAft>
                <a:spcPts val="0"/>
              </a:spcAft>
              <a:buSzPts val="3100"/>
              <a:buNone/>
              <a:defRPr/>
            </a:lvl5pPr>
            <a:lvl6pPr lvl="5" rtl="0">
              <a:lnSpc>
                <a:spcPct val="90000"/>
              </a:lnSpc>
              <a:spcBef>
                <a:spcPts val="0"/>
              </a:spcBef>
              <a:spcAft>
                <a:spcPts val="0"/>
              </a:spcAft>
              <a:buSzPts val="3100"/>
              <a:buNone/>
              <a:defRPr/>
            </a:lvl6pPr>
            <a:lvl7pPr lvl="6" rtl="0">
              <a:lnSpc>
                <a:spcPct val="90000"/>
              </a:lnSpc>
              <a:spcBef>
                <a:spcPts val="0"/>
              </a:spcBef>
              <a:spcAft>
                <a:spcPts val="0"/>
              </a:spcAft>
              <a:buSzPts val="3100"/>
              <a:buNone/>
              <a:defRPr/>
            </a:lvl7pPr>
            <a:lvl8pPr lvl="7" rtl="0">
              <a:lnSpc>
                <a:spcPct val="90000"/>
              </a:lnSpc>
              <a:spcBef>
                <a:spcPts val="0"/>
              </a:spcBef>
              <a:spcAft>
                <a:spcPts val="0"/>
              </a:spcAft>
              <a:buSzPts val="3100"/>
              <a:buNone/>
              <a:defRPr/>
            </a:lvl8pPr>
            <a:lvl9pPr lvl="8" rtl="0">
              <a:lnSpc>
                <a:spcPct val="90000"/>
              </a:lnSpc>
              <a:spcBef>
                <a:spcPts val="0"/>
              </a:spcBef>
              <a:spcAft>
                <a:spcPts val="0"/>
              </a:spcAft>
              <a:buSzPts val="3100"/>
              <a:buNone/>
              <a:defRPr/>
            </a:lvl9pPr>
          </a:lstStyle>
          <a:p>
            <a:endParaRPr/>
          </a:p>
        </p:txBody>
      </p:sp>
      <p:sp>
        <p:nvSpPr>
          <p:cNvPr id="45" name="Google Shape;45;p7"/>
          <p:cNvSpPr txBox="1">
            <a:spLocks noGrp="1"/>
          </p:cNvSpPr>
          <p:nvPr>
            <p:ph type="subTitle" idx="1"/>
          </p:nvPr>
        </p:nvSpPr>
        <p:spPr>
          <a:xfrm>
            <a:off x="713225" y="2810700"/>
            <a:ext cx="27897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6" name="Google Shape;46;p7"/>
          <p:cNvSpPr>
            <a:spLocks noGrp="1"/>
          </p:cNvSpPr>
          <p:nvPr>
            <p:ph type="pic" idx="2"/>
          </p:nvPr>
        </p:nvSpPr>
        <p:spPr>
          <a:xfrm>
            <a:off x="4572000" y="0"/>
            <a:ext cx="4572000" cy="5143500"/>
          </a:xfrm>
          <a:prstGeom prst="rect">
            <a:avLst/>
          </a:prstGeom>
          <a:noFill/>
          <a:ln>
            <a:noFill/>
          </a:ln>
        </p:spPr>
      </p:sp>
      <p:sp>
        <p:nvSpPr>
          <p:cNvPr id="47" name="Google Shape;47;p7"/>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7"/>
          <p:cNvGrpSpPr/>
          <p:nvPr/>
        </p:nvGrpSpPr>
        <p:grpSpPr>
          <a:xfrm>
            <a:off x="0" y="-300"/>
            <a:ext cx="3812275" cy="4608875"/>
            <a:chOff x="0" y="-300"/>
            <a:chExt cx="3812275" cy="4608875"/>
          </a:xfrm>
        </p:grpSpPr>
        <p:cxnSp>
          <p:nvCxnSpPr>
            <p:cNvPr id="49" name="Google Shape;49;p7"/>
            <p:cNvCxnSpPr/>
            <p:nvPr/>
          </p:nvCxnSpPr>
          <p:spPr>
            <a:xfrm rot="10800000">
              <a:off x="3812275" y="-300"/>
              <a:ext cx="0" cy="69900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7"/>
            <p:cNvCxnSpPr/>
            <p:nvPr/>
          </p:nvCxnSpPr>
          <p:spPr>
            <a:xfrm>
              <a:off x="0" y="4608575"/>
              <a:ext cx="3387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2253750" y="1670575"/>
            <a:ext cx="4636500" cy="1847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a:endParaRPr/>
          </a:p>
        </p:txBody>
      </p:sp>
      <p:sp>
        <p:nvSpPr>
          <p:cNvPr id="53" name="Google Shape;53;p8"/>
          <p:cNvSpPr/>
          <p:nvPr/>
        </p:nvSpPr>
        <p:spPr>
          <a:xfrm flipH="1">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8"/>
          <p:cNvGrpSpPr/>
          <p:nvPr/>
        </p:nvGrpSpPr>
        <p:grpSpPr>
          <a:xfrm flipH="1">
            <a:off x="-55200" y="539500"/>
            <a:ext cx="9199200" cy="4604000"/>
            <a:chOff x="-55375" y="539500"/>
            <a:chExt cx="9199200" cy="4604000"/>
          </a:xfrm>
        </p:grpSpPr>
        <p:cxnSp>
          <p:nvCxnSpPr>
            <p:cNvPr id="55" name="Google Shape;55;p8"/>
            <p:cNvCxnSpPr/>
            <p:nvPr/>
          </p:nvCxnSpPr>
          <p:spPr>
            <a:xfrm>
              <a:off x="-55375" y="4608575"/>
              <a:ext cx="56592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8"/>
            <p:cNvCxnSpPr/>
            <p:nvPr/>
          </p:nvCxnSpPr>
          <p:spPr>
            <a:xfrm>
              <a:off x="4502525" y="539500"/>
              <a:ext cx="46413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8"/>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143050" y="1461775"/>
            <a:ext cx="4857900" cy="8004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60" name="Google Shape;60;p9"/>
          <p:cNvSpPr txBox="1">
            <a:spLocks noGrp="1"/>
          </p:cNvSpPr>
          <p:nvPr>
            <p:ph type="subTitle" idx="1"/>
          </p:nvPr>
        </p:nvSpPr>
        <p:spPr>
          <a:xfrm>
            <a:off x="2143050" y="2360663"/>
            <a:ext cx="4857900" cy="1246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61" name="Google Shape;61;p9"/>
          <p:cNvSpPr/>
          <p:nvPr/>
        </p:nvSpPr>
        <p:spPr>
          <a:xfrm>
            <a:off x="75" y="4426700"/>
            <a:ext cx="91440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9"/>
          <p:cNvGrpSpPr/>
          <p:nvPr/>
        </p:nvGrpSpPr>
        <p:grpSpPr>
          <a:xfrm>
            <a:off x="712700" y="539500"/>
            <a:ext cx="8431300" cy="4604000"/>
            <a:chOff x="712700" y="539500"/>
            <a:chExt cx="8431300" cy="4604000"/>
          </a:xfrm>
        </p:grpSpPr>
        <p:cxnSp>
          <p:nvCxnSpPr>
            <p:cNvPr id="63" name="Google Shape;63;p9"/>
            <p:cNvCxnSpPr/>
            <p:nvPr/>
          </p:nvCxnSpPr>
          <p:spPr>
            <a:xfrm>
              <a:off x="4572000" y="539500"/>
              <a:ext cx="45720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9"/>
            <p:cNvCxnSpPr/>
            <p:nvPr/>
          </p:nvCxnSpPr>
          <p:spPr>
            <a:xfrm rot="10800000">
              <a:off x="712700" y="1685400"/>
              <a:ext cx="0" cy="34581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title"/>
          </p:nvPr>
        </p:nvSpPr>
        <p:spPr>
          <a:xfrm>
            <a:off x="713225" y="3946875"/>
            <a:ext cx="77175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algn="l" rtl="0">
              <a:spcBef>
                <a:spcPts val="0"/>
              </a:spcBef>
              <a:spcAft>
                <a:spcPts val="0"/>
              </a:spcAft>
              <a:buSzPts val="3100"/>
              <a:buNone/>
              <a:defRPr/>
            </a:lvl2pPr>
            <a:lvl3pPr lvl="2" algn="l" rtl="0">
              <a:spcBef>
                <a:spcPts val="0"/>
              </a:spcBef>
              <a:spcAft>
                <a:spcPts val="0"/>
              </a:spcAft>
              <a:buSzPts val="3100"/>
              <a:buNone/>
              <a:defRPr/>
            </a:lvl3pPr>
            <a:lvl4pPr lvl="3" algn="l" rtl="0">
              <a:spcBef>
                <a:spcPts val="0"/>
              </a:spcBef>
              <a:spcAft>
                <a:spcPts val="0"/>
              </a:spcAft>
              <a:buSzPts val="3100"/>
              <a:buNone/>
              <a:defRPr/>
            </a:lvl4pPr>
            <a:lvl5pPr lvl="4" algn="l" rtl="0">
              <a:spcBef>
                <a:spcPts val="0"/>
              </a:spcBef>
              <a:spcAft>
                <a:spcPts val="0"/>
              </a:spcAft>
              <a:buSzPts val="3100"/>
              <a:buNone/>
              <a:defRPr/>
            </a:lvl5pPr>
            <a:lvl6pPr lvl="5" algn="l" rtl="0">
              <a:spcBef>
                <a:spcPts val="0"/>
              </a:spcBef>
              <a:spcAft>
                <a:spcPts val="0"/>
              </a:spcAft>
              <a:buSzPts val="3100"/>
              <a:buNone/>
              <a:defRPr/>
            </a:lvl6pPr>
            <a:lvl7pPr lvl="6" algn="l" rtl="0">
              <a:spcBef>
                <a:spcPts val="0"/>
              </a:spcBef>
              <a:spcAft>
                <a:spcPts val="0"/>
              </a:spcAft>
              <a:buSzPts val="3100"/>
              <a:buNone/>
              <a:defRPr/>
            </a:lvl7pPr>
            <a:lvl8pPr lvl="7" algn="l" rtl="0">
              <a:spcBef>
                <a:spcPts val="0"/>
              </a:spcBef>
              <a:spcAft>
                <a:spcPts val="0"/>
              </a:spcAft>
              <a:buSzPts val="3100"/>
              <a:buNone/>
              <a:defRPr/>
            </a:lvl8pPr>
            <a:lvl9pPr lvl="8" algn="l"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1pPr>
            <a:lvl2pPr lvl="1"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2pPr>
            <a:lvl3pPr lvl="2"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3pPr>
            <a:lvl4pPr lvl="3"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4pPr>
            <a:lvl5pPr lvl="4"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5pPr>
            <a:lvl6pPr lvl="5"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6pPr>
            <a:lvl7pPr lvl="6"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7pPr>
            <a:lvl8pPr lvl="7"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8pPr>
            <a:lvl9pPr lvl="8"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1600"/>
              </a:spcBef>
              <a:spcAft>
                <a:spcPts val="160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80/10635150390235520"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hyperlink" Target="https://doi.org/10.1093/molbev/msu300" TargetMode="External"/><Relationship Id="rId4" Type="http://schemas.openxmlformats.org/officeDocument/2006/relationships/hyperlink" Target="https://escholarship.org/uc/item/44j7n14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hyperlink" Target="https://tasmanianinsectfieldguide.com/hexapoda/insectsoftasmaniadiptera/suborder-brachycera/infraorder-cyclorrhapha/ephdridae-marsh-shore-flies/genus-scatella/scatella-scatella-nitidithorax/"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ctrTitle"/>
          </p:nvPr>
        </p:nvSpPr>
        <p:spPr>
          <a:xfrm>
            <a:off x="323950" y="1091350"/>
            <a:ext cx="7651500" cy="34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rgbClr val="000000"/>
                </a:solidFill>
              </a:rPr>
              <a:t>Investigating Scatella Migration Patterns as a Potential Falsification of the Progression Rule in Phylogeography</a:t>
            </a:r>
            <a:endParaRPr sz="2100">
              <a:solidFill>
                <a:srgbClr val="434343"/>
              </a:solidFill>
            </a:endParaRPr>
          </a:p>
        </p:txBody>
      </p:sp>
      <p:sp>
        <p:nvSpPr>
          <p:cNvPr id="279" name="Google Shape;279;p35"/>
          <p:cNvSpPr txBox="1">
            <a:spLocks noGrp="1"/>
          </p:cNvSpPr>
          <p:nvPr>
            <p:ph type="subTitle" idx="1"/>
          </p:nvPr>
        </p:nvSpPr>
        <p:spPr>
          <a:xfrm>
            <a:off x="264100" y="4006425"/>
            <a:ext cx="7771200" cy="4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rPr>
              <a:t>Aaron Nagler (atn45), Aaron Song (ams799), Parker Rho (pkr47), Tony Oh (do256)</a:t>
            </a:r>
            <a:endParaRPr>
              <a:solidFill>
                <a:srgbClr val="434343"/>
              </a:solidFill>
            </a:endParaRPr>
          </a:p>
        </p:txBody>
      </p:sp>
      <p:sp>
        <p:nvSpPr>
          <p:cNvPr id="280" name="Google Shape;280;p35"/>
          <p:cNvSpPr/>
          <p:nvPr/>
        </p:nvSpPr>
        <p:spPr>
          <a:xfrm rot="5400000">
            <a:off x="4148000" y="-4147950"/>
            <a:ext cx="842400" cy="91383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281" name="Google Shape;281;p35"/>
          <p:cNvSpPr txBox="1"/>
          <p:nvPr/>
        </p:nvSpPr>
        <p:spPr>
          <a:xfrm>
            <a:off x="323950" y="190350"/>
            <a:ext cx="893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2F2F2"/>
                </a:solidFill>
                <a:latin typeface="Golos Text"/>
                <a:ea typeface="Golos Text"/>
                <a:cs typeface="Golos Text"/>
                <a:sym typeface="Golos Text"/>
              </a:rPr>
              <a:t>MSA Reimplementation &amp; Phylogenetic Tree Construction via MLE</a:t>
            </a:r>
            <a:endParaRPr>
              <a:solidFill>
                <a:srgbClr val="F2F2F2"/>
              </a:solidFill>
              <a:latin typeface="Golos Text"/>
              <a:ea typeface="Golos Text"/>
              <a:cs typeface="Golos Text"/>
              <a:sym typeface="Golos Tex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4"/>
          <p:cNvSpPr txBox="1">
            <a:spLocks noGrp="1"/>
          </p:cNvSpPr>
          <p:nvPr>
            <p:ph type="title"/>
          </p:nvPr>
        </p:nvSpPr>
        <p:spPr>
          <a:xfrm>
            <a:off x="708900" y="919550"/>
            <a:ext cx="84306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BioGeoBEARS (Matzke et al., 2013)</a:t>
            </a:r>
            <a:endParaRPr/>
          </a:p>
        </p:txBody>
      </p:sp>
      <p:sp>
        <p:nvSpPr>
          <p:cNvPr id="423" name="Google Shape;423;p44"/>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424" name="Google Shape;424;p44"/>
          <p:cNvSpPr txBox="1"/>
          <p:nvPr/>
        </p:nvSpPr>
        <p:spPr>
          <a:xfrm>
            <a:off x="2286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425" name="Google Shape;425;p44"/>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426" name="Google Shape;426;p44"/>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
        <p:nvSpPr>
          <p:cNvPr id="427" name="Google Shape;427;p44"/>
          <p:cNvSpPr txBox="1">
            <a:spLocks noGrp="1"/>
          </p:cNvSpPr>
          <p:nvPr>
            <p:ph type="subTitle" idx="4294967295"/>
          </p:nvPr>
        </p:nvSpPr>
        <p:spPr>
          <a:xfrm>
            <a:off x="5977800" y="4981842"/>
            <a:ext cx="3161700" cy="2730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1200" dirty="0">
                <a:solidFill>
                  <a:srgbClr val="434343"/>
                </a:solidFill>
              </a:rPr>
              <a:t>Matzke et al., 2013</a:t>
            </a:r>
            <a:endParaRPr sz="1200" dirty="0">
              <a:solidFill>
                <a:srgbClr val="434343"/>
              </a:solidFill>
            </a:endParaRPr>
          </a:p>
        </p:txBody>
      </p:sp>
      <p:sp>
        <p:nvSpPr>
          <p:cNvPr id="428" name="Google Shape;428;p44"/>
          <p:cNvSpPr txBox="1"/>
          <p:nvPr/>
        </p:nvSpPr>
        <p:spPr>
          <a:xfrm>
            <a:off x="708900" y="1884425"/>
            <a:ext cx="42654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Commissioner"/>
              <a:buChar char="❏"/>
            </a:pPr>
            <a:r>
              <a:rPr lang="en" sz="1800">
                <a:solidFill>
                  <a:schemeClr val="dk1"/>
                </a:solidFill>
                <a:latin typeface="Commissioner"/>
                <a:ea typeface="Commissioner"/>
                <a:cs typeface="Commissioner"/>
                <a:sym typeface="Commissioner"/>
              </a:rPr>
              <a:t>R Package to test our phylogeny</a:t>
            </a:r>
            <a:endParaRPr sz="1800">
              <a:solidFill>
                <a:schemeClr val="dk1"/>
              </a:solidFill>
              <a:latin typeface="Commissioner"/>
              <a:ea typeface="Commissioner"/>
              <a:cs typeface="Commissioner"/>
              <a:sym typeface="Commissioner"/>
            </a:endParaRPr>
          </a:p>
          <a:p>
            <a:pPr marL="0" lvl="0" indent="0" algn="l" rtl="0">
              <a:lnSpc>
                <a:spcPct val="115000"/>
              </a:lnSpc>
              <a:spcBef>
                <a:spcPts val="0"/>
              </a:spcBef>
              <a:spcAft>
                <a:spcPts val="0"/>
              </a:spcAft>
              <a:buNone/>
            </a:pPr>
            <a:endParaRPr sz="1800">
              <a:solidFill>
                <a:schemeClr val="dk1"/>
              </a:solidFill>
              <a:latin typeface="Commissioner"/>
              <a:ea typeface="Commissioner"/>
              <a:cs typeface="Commissioner"/>
              <a:sym typeface="Commissioner"/>
            </a:endParaRPr>
          </a:p>
          <a:p>
            <a:pPr marL="0" lvl="0" indent="0" algn="l" rtl="0">
              <a:lnSpc>
                <a:spcPct val="115000"/>
              </a:lnSpc>
              <a:spcBef>
                <a:spcPts val="0"/>
              </a:spcBef>
              <a:spcAft>
                <a:spcPts val="0"/>
              </a:spcAft>
              <a:buNone/>
            </a:pPr>
            <a:r>
              <a:rPr lang="en" sz="1800">
                <a:solidFill>
                  <a:schemeClr val="dk1"/>
                </a:solidFill>
                <a:latin typeface="Commissioner"/>
                <a:ea typeface="Commissioner"/>
                <a:cs typeface="Commissioner"/>
                <a:sym typeface="Commissioner"/>
              </a:rPr>
              <a:t>Included Parameters:</a:t>
            </a:r>
            <a:endParaRPr sz="1800">
              <a:solidFill>
                <a:schemeClr val="dk1"/>
              </a:solidFill>
              <a:latin typeface="Commissioner"/>
              <a:ea typeface="Commissioner"/>
              <a:cs typeface="Commissioner"/>
              <a:sym typeface="Commissioner"/>
            </a:endParaRPr>
          </a:p>
          <a:p>
            <a:pPr marL="457200" lvl="0" indent="-342900" algn="l" rtl="0">
              <a:lnSpc>
                <a:spcPct val="115000"/>
              </a:lnSpc>
              <a:spcBef>
                <a:spcPts val="0"/>
              </a:spcBef>
              <a:spcAft>
                <a:spcPts val="0"/>
              </a:spcAft>
              <a:buClr>
                <a:schemeClr val="dk1"/>
              </a:buClr>
              <a:buSzPts val="1800"/>
              <a:buFont typeface="Commissioner"/>
              <a:buChar char="❏"/>
            </a:pPr>
            <a:r>
              <a:rPr lang="en" sz="1800">
                <a:solidFill>
                  <a:schemeClr val="dk1"/>
                </a:solidFill>
                <a:latin typeface="Commissioner"/>
                <a:ea typeface="Commissioner"/>
                <a:cs typeface="Commissioner"/>
                <a:sym typeface="Commissioner"/>
              </a:rPr>
              <a:t>Dispersal</a:t>
            </a:r>
            <a:endParaRPr sz="1800">
              <a:solidFill>
                <a:schemeClr val="dk1"/>
              </a:solidFill>
              <a:latin typeface="Commissioner"/>
              <a:ea typeface="Commissioner"/>
              <a:cs typeface="Commissioner"/>
              <a:sym typeface="Commissioner"/>
            </a:endParaRPr>
          </a:p>
          <a:p>
            <a:pPr marL="457200" lvl="0" indent="-342900" algn="l" rtl="0">
              <a:lnSpc>
                <a:spcPct val="115000"/>
              </a:lnSpc>
              <a:spcBef>
                <a:spcPts val="0"/>
              </a:spcBef>
              <a:spcAft>
                <a:spcPts val="0"/>
              </a:spcAft>
              <a:buClr>
                <a:schemeClr val="dk1"/>
              </a:buClr>
              <a:buSzPts val="1800"/>
              <a:buFont typeface="Commissioner"/>
              <a:buChar char="❏"/>
            </a:pPr>
            <a:r>
              <a:rPr lang="en" sz="1800">
                <a:solidFill>
                  <a:schemeClr val="dk1"/>
                </a:solidFill>
                <a:latin typeface="Commissioner"/>
                <a:ea typeface="Commissioner"/>
                <a:cs typeface="Commissioner"/>
                <a:sym typeface="Commissioner"/>
              </a:rPr>
              <a:t>Extinction</a:t>
            </a:r>
            <a:endParaRPr sz="1800">
              <a:solidFill>
                <a:schemeClr val="dk1"/>
              </a:solidFill>
              <a:latin typeface="Commissioner"/>
              <a:ea typeface="Commissioner"/>
              <a:cs typeface="Commissioner"/>
              <a:sym typeface="Commissioner"/>
            </a:endParaRPr>
          </a:p>
          <a:p>
            <a:pPr marL="457200" lvl="0" indent="-342900" algn="l" rtl="0">
              <a:lnSpc>
                <a:spcPct val="115000"/>
              </a:lnSpc>
              <a:spcBef>
                <a:spcPts val="0"/>
              </a:spcBef>
              <a:spcAft>
                <a:spcPts val="0"/>
              </a:spcAft>
              <a:buClr>
                <a:schemeClr val="dk1"/>
              </a:buClr>
              <a:buSzPts val="1800"/>
              <a:buFont typeface="Commissioner"/>
              <a:buChar char="❏"/>
            </a:pPr>
            <a:r>
              <a:rPr lang="en" sz="1800">
                <a:solidFill>
                  <a:schemeClr val="dk1"/>
                </a:solidFill>
                <a:latin typeface="Commissioner"/>
                <a:ea typeface="Commissioner"/>
                <a:cs typeface="Commissioner"/>
                <a:sym typeface="Commissioner"/>
              </a:rPr>
              <a:t>Range-switching</a:t>
            </a:r>
            <a:endParaRPr sz="1800">
              <a:solidFill>
                <a:schemeClr val="dk1"/>
              </a:solidFill>
              <a:latin typeface="Commissioner"/>
              <a:ea typeface="Commissioner"/>
              <a:cs typeface="Commissioner"/>
              <a:sym typeface="Commissioner"/>
            </a:endParaRPr>
          </a:p>
          <a:p>
            <a:pPr marL="457200" lvl="0" indent="-342900" algn="l" rtl="0">
              <a:lnSpc>
                <a:spcPct val="115000"/>
              </a:lnSpc>
              <a:spcBef>
                <a:spcPts val="0"/>
              </a:spcBef>
              <a:spcAft>
                <a:spcPts val="0"/>
              </a:spcAft>
              <a:buClr>
                <a:schemeClr val="dk1"/>
              </a:buClr>
              <a:buSzPts val="1800"/>
              <a:buFont typeface="Commissioner"/>
              <a:buChar char="❏"/>
            </a:pPr>
            <a:r>
              <a:rPr lang="en" sz="1800">
                <a:solidFill>
                  <a:schemeClr val="dk1"/>
                </a:solidFill>
                <a:latin typeface="Commissioner"/>
                <a:ea typeface="Commissioner"/>
                <a:cs typeface="Commissioner"/>
                <a:sym typeface="Commissioner"/>
              </a:rPr>
              <a:t>Various Indications of</a:t>
            </a:r>
            <a:br>
              <a:rPr lang="en" sz="1800">
                <a:solidFill>
                  <a:schemeClr val="dk1"/>
                </a:solidFill>
                <a:latin typeface="Commissioner"/>
                <a:ea typeface="Commissioner"/>
                <a:cs typeface="Commissioner"/>
                <a:sym typeface="Commissioner"/>
              </a:rPr>
            </a:br>
            <a:r>
              <a:rPr lang="en" sz="1800">
                <a:solidFill>
                  <a:schemeClr val="dk1"/>
                </a:solidFill>
                <a:latin typeface="Commissioner"/>
                <a:ea typeface="Commissioner"/>
                <a:cs typeface="Commissioner"/>
                <a:sym typeface="Commissioner"/>
              </a:rPr>
              <a:t>Sympatry and Vicariance</a:t>
            </a:r>
            <a:endParaRPr sz="1800">
              <a:solidFill>
                <a:schemeClr val="dk1"/>
              </a:solidFill>
              <a:latin typeface="Commissioner"/>
              <a:ea typeface="Commissioner"/>
              <a:cs typeface="Commissioner"/>
              <a:sym typeface="Commissioner"/>
            </a:endParaRPr>
          </a:p>
        </p:txBody>
      </p:sp>
      <p:pic>
        <p:nvPicPr>
          <p:cNvPr id="429" name="Google Shape;429;p44"/>
          <p:cNvPicPr preferRelativeResize="0"/>
          <p:nvPr/>
        </p:nvPicPr>
        <p:blipFill>
          <a:blip r:embed="rId3">
            <a:alphaModFix/>
          </a:blip>
          <a:stretch>
            <a:fillRect/>
          </a:stretch>
        </p:blipFill>
        <p:spPr>
          <a:xfrm>
            <a:off x="5212925" y="1747425"/>
            <a:ext cx="3461250" cy="278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5"/>
          <p:cNvSpPr txBox="1">
            <a:spLocks noGrp="1"/>
          </p:cNvSpPr>
          <p:nvPr>
            <p:ph type="body" idx="1"/>
          </p:nvPr>
        </p:nvSpPr>
        <p:spPr>
          <a:xfrm>
            <a:off x="713225" y="1575500"/>
            <a:ext cx="8178600" cy="3192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t>Constructed MSA using MUSCLE</a:t>
            </a:r>
            <a:endParaRPr sz="1800"/>
          </a:p>
          <a:p>
            <a:pPr marL="457200" lvl="0" indent="-342900" algn="l" rtl="0">
              <a:spcBef>
                <a:spcPts val="0"/>
              </a:spcBef>
              <a:spcAft>
                <a:spcPts val="0"/>
              </a:spcAft>
              <a:buClr>
                <a:schemeClr val="dk1"/>
              </a:buClr>
              <a:buSzPts val="1800"/>
              <a:buChar char="❏"/>
            </a:pPr>
            <a:r>
              <a:rPr lang="en" sz="1800"/>
              <a:t>Constructed phylogenetic tree using UPGMA</a:t>
            </a:r>
            <a:endParaRPr sz="1800"/>
          </a:p>
        </p:txBody>
      </p:sp>
      <p:sp>
        <p:nvSpPr>
          <p:cNvPr id="435" name="Google Shape;435;p45"/>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436" name="Google Shape;436;p45"/>
          <p:cNvSpPr txBox="1"/>
          <p:nvPr/>
        </p:nvSpPr>
        <p:spPr>
          <a:xfrm>
            <a:off x="2286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437" name="Google Shape;437;p45"/>
          <p:cNvSpPr txBox="1"/>
          <p:nvPr/>
        </p:nvSpPr>
        <p:spPr>
          <a:xfrm>
            <a:off x="4572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438" name="Google Shape;438;p45"/>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
        <p:nvSpPr>
          <p:cNvPr id="439" name="Google Shape;439;p45"/>
          <p:cNvSpPr txBox="1">
            <a:spLocks noGrp="1"/>
          </p:cNvSpPr>
          <p:nvPr>
            <p:ph type="title"/>
          </p:nvPr>
        </p:nvSpPr>
        <p:spPr>
          <a:xfrm>
            <a:off x="708900" y="919550"/>
            <a:ext cx="84306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Preliminary Results</a:t>
            </a:r>
            <a:endParaRPr/>
          </a:p>
        </p:txBody>
      </p:sp>
      <p:pic>
        <p:nvPicPr>
          <p:cNvPr id="440" name="Google Shape;440;p45"/>
          <p:cNvPicPr preferRelativeResize="0"/>
          <p:nvPr/>
        </p:nvPicPr>
        <p:blipFill>
          <a:blip r:embed="rId3">
            <a:alphaModFix/>
          </a:blip>
          <a:stretch>
            <a:fillRect/>
          </a:stretch>
        </p:blipFill>
        <p:spPr>
          <a:xfrm>
            <a:off x="1152275" y="2446150"/>
            <a:ext cx="4386877" cy="2321950"/>
          </a:xfrm>
          <a:prstGeom prst="rect">
            <a:avLst/>
          </a:prstGeom>
          <a:noFill/>
          <a:ln>
            <a:noFill/>
          </a:ln>
        </p:spPr>
      </p:pic>
      <p:pic>
        <p:nvPicPr>
          <p:cNvPr id="441" name="Google Shape;441;p45"/>
          <p:cNvPicPr preferRelativeResize="0"/>
          <p:nvPr/>
        </p:nvPicPr>
        <p:blipFill>
          <a:blip r:embed="rId4">
            <a:alphaModFix/>
          </a:blip>
          <a:stretch>
            <a:fillRect/>
          </a:stretch>
        </p:blipFill>
        <p:spPr>
          <a:xfrm>
            <a:off x="6127638" y="1756150"/>
            <a:ext cx="2764176" cy="3011951"/>
          </a:xfrm>
          <a:prstGeom prst="rect">
            <a:avLst/>
          </a:prstGeom>
          <a:noFill/>
          <a:ln>
            <a:noFill/>
          </a:ln>
        </p:spPr>
      </p:pic>
      <p:sp>
        <p:nvSpPr>
          <p:cNvPr id="442" name="Google Shape;442;p45"/>
          <p:cNvSpPr txBox="1">
            <a:spLocks noGrp="1"/>
          </p:cNvSpPr>
          <p:nvPr>
            <p:ph type="subTitle" idx="4294967295"/>
          </p:nvPr>
        </p:nvSpPr>
        <p:spPr>
          <a:xfrm>
            <a:off x="5977800" y="4973892"/>
            <a:ext cx="3161700" cy="2730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1200" dirty="0" err="1">
                <a:solidFill>
                  <a:srgbClr val="434343"/>
                </a:solidFill>
              </a:rPr>
              <a:t>Geneious</a:t>
            </a:r>
            <a:r>
              <a:rPr lang="en" sz="1200" dirty="0">
                <a:solidFill>
                  <a:srgbClr val="434343"/>
                </a:solidFill>
              </a:rPr>
              <a:t> Prime 2025.0.3</a:t>
            </a:r>
            <a:endParaRPr sz="1200" dirty="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6"/>
          <p:cNvSpPr txBox="1">
            <a:spLocks noGrp="1"/>
          </p:cNvSpPr>
          <p:nvPr>
            <p:ph type="body" idx="1"/>
          </p:nvPr>
        </p:nvSpPr>
        <p:spPr>
          <a:xfrm>
            <a:off x="708900" y="1640475"/>
            <a:ext cx="5239500" cy="2850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Commissioner"/>
              <a:buChar char="❏"/>
            </a:pPr>
            <a:r>
              <a:rPr lang="en" sz="1800">
                <a:solidFill>
                  <a:srgbClr val="000000"/>
                </a:solidFill>
              </a:rPr>
              <a:t>Trim sequences to minimize gaps</a:t>
            </a:r>
            <a:endParaRPr sz="1800">
              <a:solidFill>
                <a:srgbClr val="000000"/>
              </a:solidFill>
            </a:endParaRPr>
          </a:p>
          <a:p>
            <a:pPr marL="914400" lvl="1" indent="-342900" algn="l" rtl="0">
              <a:spcBef>
                <a:spcPts val="0"/>
              </a:spcBef>
              <a:spcAft>
                <a:spcPts val="0"/>
              </a:spcAft>
              <a:buClr>
                <a:srgbClr val="000000"/>
              </a:buClr>
              <a:buSzPts val="1800"/>
              <a:buFont typeface="Commissioner"/>
              <a:buChar char="❏"/>
            </a:pPr>
            <a:r>
              <a:rPr lang="en" sz="1800">
                <a:solidFill>
                  <a:srgbClr val="000000"/>
                </a:solidFill>
              </a:rPr>
              <a:t> Too many gaps</a:t>
            </a:r>
            <a:endParaRPr sz="1800">
              <a:solidFill>
                <a:srgbClr val="000000"/>
              </a:solidFill>
            </a:endParaRPr>
          </a:p>
          <a:p>
            <a:pPr marL="457200" lvl="0" indent="-342900" algn="l" rtl="0">
              <a:lnSpc>
                <a:spcPct val="115000"/>
              </a:lnSpc>
              <a:spcBef>
                <a:spcPts val="0"/>
              </a:spcBef>
              <a:spcAft>
                <a:spcPts val="0"/>
              </a:spcAft>
              <a:buClr>
                <a:srgbClr val="000000"/>
              </a:buClr>
              <a:buSzPts val="1800"/>
              <a:buFont typeface="Commissioner"/>
              <a:buChar char="❏"/>
            </a:pPr>
            <a:r>
              <a:rPr lang="en" sz="1800">
                <a:solidFill>
                  <a:srgbClr val="000000"/>
                </a:solidFill>
              </a:rPr>
              <a:t>Continue reimplementation of </a:t>
            </a:r>
            <a:br>
              <a:rPr lang="en" sz="1800">
                <a:solidFill>
                  <a:srgbClr val="000000"/>
                </a:solidFill>
              </a:rPr>
            </a:br>
            <a:r>
              <a:rPr lang="en" sz="1800">
                <a:solidFill>
                  <a:srgbClr val="000000"/>
                </a:solidFill>
              </a:rPr>
              <a:t>MUSCLE and MLE + NNI</a:t>
            </a:r>
            <a:endParaRPr sz="1800">
              <a:solidFill>
                <a:srgbClr val="000000"/>
              </a:solidFill>
            </a:endParaRPr>
          </a:p>
          <a:p>
            <a:pPr marL="457200" lvl="0" indent="-342900" algn="l" rtl="0">
              <a:lnSpc>
                <a:spcPct val="115000"/>
              </a:lnSpc>
              <a:spcBef>
                <a:spcPts val="0"/>
              </a:spcBef>
              <a:spcAft>
                <a:spcPts val="0"/>
              </a:spcAft>
              <a:buClr>
                <a:srgbClr val="000000"/>
              </a:buClr>
              <a:buSzPts val="1800"/>
              <a:buFont typeface="Commissioner"/>
              <a:buChar char="❏"/>
            </a:pPr>
            <a:r>
              <a:rPr lang="en" sz="1800">
                <a:solidFill>
                  <a:srgbClr val="000000"/>
                </a:solidFill>
              </a:rPr>
              <a:t>Analyze our phylogenies </a:t>
            </a:r>
            <a:br>
              <a:rPr lang="en" sz="1800">
                <a:solidFill>
                  <a:srgbClr val="000000"/>
                </a:solidFill>
              </a:rPr>
            </a:br>
            <a:r>
              <a:rPr lang="en" sz="1800">
                <a:solidFill>
                  <a:srgbClr val="000000"/>
                </a:solidFill>
              </a:rPr>
              <a:t>using BioGeoBEARS</a:t>
            </a:r>
            <a:endParaRPr sz="1800"/>
          </a:p>
        </p:txBody>
      </p:sp>
      <p:sp>
        <p:nvSpPr>
          <p:cNvPr id="448" name="Google Shape;448;p46"/>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449" name="Google Shape;449;p46"/>
          <p:cNvSpPr txBox="1"/>
          <p:nvPr/>
        </p:nvSpPr>
        <p:spPr>
          <a:xfrm>
            <a:off x="2286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450" name="Google Shape;450;p46"/>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451" name="Google Shape;451;p46"/>
          <p:cNvSpPr txBox="1"/>
          <p:nvPr/>
        </p:nvSpPr>
        <p:spPr>
          <a:xfrm>
            <a:off x="6858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
        <p:nvSpPr>
          <p:cNvPr id="452" name="Google Shape;452;p46"/>
          <p:cNvSpPr txBox="1">
            <a:spLocks noGrp="1"/>
          </p:cNvSpPr>
          <p:nvPr>
            <p:ph type="title"/>
          </p:nvPr>
        </p:nvSpPr>
        <p:spPr>
          <a:xfrm>
            <a:off x="708900" y="919550"/>
            <a:ext cx="84306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and Remaining Work</a:t>
            </a:r>
            <a:endParaRPr/>
          </a:p>
        </p:txBody>
      </p:sp>
      <p:pic>
        <p:nvPicPr>
          <p:cNvPr id="453" name="Google Shape;453;p46"/>
          <p:cNvPicPr preferRelativeResize="0"/>
          <p:nvPr/>
        </p:nvPicPr>
        <p:blipFill rotWithShape="1">
          <a:blip r:embed="rId3">
            <a:alphaModFix/>
          </a:blip>
          <a:srcRect t="14792"/>
          <a:stretch/>
        </p:blipFill>
        <p:spPr>
          <a:xfrm>
            <a:off x="4999000" y="1914525"/>
            <a:ext cx="2361624" cy="2576548"/>
          </a:xfrm>
          <a:prstGeom prst="rect">
            <a:avLst/>
          </a:prstGeom>
          <a:noFill/>
          <a:ln>
            <a:noFill/>
          </a:ln>
        </p:spPr>
      </p:pic>
      <p:pic>
        <p:nvPicPr>
          <p:cNvPr id="454" name="Google Shape;454;p46"/>
          <p:cNvPicPr preferRelativeResize="0"/>
          <p:nvPr/>
        </p:nvPicPr>
        <p:blipFill>
          <a:blip r:embed="rId4">
            <a:alphaModFix/>
          </a:blip>
          <a:stretch>
            <a:fillRect/>
          </a:stretch>
        </p:blipFill>
        <p:spPr>
          <a:xfrm>
            <a:off x="7639050" y="3264900"/>
            <a:ext cx="1226174" cy="1226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7"/>
          <p:cNvSpPr txBox="1">
            <a:spLocks noGrp="1"/>
          </p:cNvSpPr>
          <p:nvPr>
            <p:ph type="body" idx="1"/>
          </p:nvPr>
        </p:nvSpPr>
        <p:spPr>
          <a:xfrm>
            <a:off x="794875" y="1716250"/>
            <a:ext cx="7635900" cy="23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 Branch Length Optimization and Hill-Climbing NNI: </a:t>
            </a:r>
            <a:r>
              <a:rPr lang="en" sz="1000"/>
              <a:t>Stéphane Guindon, Olivier Gascuel, A Simple, Fast, and Accurate Algorithm to Estimate Large Phylogenies by Maximum Likelihood, Systematic Biology, Volume 52, Issue 5, 1 October 2003, Pages 696–704, </a:t>
            </a:r>
            <a:r>
              <a:rPr lang="en" sz="1000" u="sng">
                <a:solidFill>
                  <a:schemeClr val="hlink"/>
                </a:solidFill>
                <a:hlinkClick r:id="rId3"/>
              </a:rPr>
              <a:t>https://doi.org/10.1080/10635150390235520</a:t>
            </a:r>
            <a:r>
              <a:rPr lang="en" sz="1000" u="sng"/>
              <a:t> </a:t>
            </a:r>
            <a:endParaRPr u="sng"/>
          </a:p>
          <a:p>
            <a:pPr marL="0" lvl="0" indent="0" algn="l" rtl="0">
              <a:spcBef>
                <a:spcPts val="1600"/>
              </a:spcBef>
              <a:spcAft>
                <a:spcPts val="0"/>
              </a:spcAft>
              <a:buNone/>
            </a:pPr>
            <a:r>
              <a:rPr lang="en"/>
              <a:t>BioGeoBears: </a:t>
            </a:r>
            <a:r>
              <a:rPr lang="en" sz="1000"/>
              <a:t>Matzke, N. J. (2013). Probabilistic historical biogeography: new models for founder-event speciation, imperfect detection, and fossils allow improved accuracy and model-testing. Frontiers of Biogeography, 5(4). http://dx.doi.org/10.21425/F5FBG19694 Retrieved from </a:t>
            </a:r>
            <a:r>
              <a:rPr lang="en" sz="1000" u="sng">
                <a:solidFill>
                  <a:schemeClr val="hlink"/>
                </a:solidFill>
                <a:hlinkClick r:id="rId4"/>
              </a:rPr>
              <a:t>https://escholarship.org/uc/item/44j7n141</a:t>
            </a:r>
            <a:endParaRPr sz="1000"/>
          </a:p>
          <a:p>
            <a:pPr marL="0" lvl="0" indent="0" algn="l" rtl="0">
              <a:spcBef>
                <a:spcPts val="1600"/>
              </a:spcBef>
              <a:spcAft>
                <a:spcPts val="0"/>
              </a:spcAft>
              <a:buNone/>
            </a:pPr>
            <a:r>
              <a:rPr lang="en"/>
              <a:t>IQ-Tree: </a:t>
            </a:r>
            <a:r>
              <a:rPr lang="en" sz="1000"/>
              <a:t>Lam-Tung Nguyen, Heiko A. Schmidt, Arndt von Haeseler, Bui Quang Minh, IQ-TREE: A Fast and Effective Stochastic Algorithm for Estimating Maximum-Likelihood Phylogenies, Molecular Biology and Evolution, Volume 32, Issue 1, January 2015, Pages 268–274, </a:t>
            </a:r>
            <a:r>
              <a:rPr lang="en" sz="1000" u="sng">
                <a:hlinkClick r:id="rId5"/>
              </a:rPr>
              <a:t>https://doi.org/10.1093/molbev/msu300</a:t>
            </a:r>
            <a:endParaRPr sz="1000"/>
          </a:p>
          <a:p>
            <a:pPr marL="0" lvl="0" indent="0" algn="l" rtl="0">
              <a:spcBef>
                <a:spcPts val="1600"/>
              </a:spcBef>
              <a:spcAft>
                <a:spcPts val="0"/>
              </a:spcAft>
              <a:buNone/>
            </a:pPr>
            <a:r>
              <a:rPr lang="en"/>
              <a:t>Supplementary images of supporting Scatella were created with the assistance of DALL-E 2</a:t>
            </a:r>
            <a:endParaRPr/>
          </a:p>
          <a:p>
            <a:pPr marL="0" lvl="0" indent="0" algn="l" rtl="0">
              <a:spcBef>
                <a:spcPts val="1600"/>
              </a:spcBef>
              <a:spcAft>
                <a:spcPts val="1600"/>
              </a:spcAft>
              <a:buNone/>
            </a:pPr>
            <a:endParaRPr sz="1000"/>
          </a:p>
        </p:txBody>
      </p:sp>
      <p:sp>
        <p:nvSpPr>
          <p:cNvPr id="460" name="Google Shape;460;p47"/>
          <p:cNvSpPr txBox="1">
            <a:spLocks noGrp="1"/>
          </p:cNvSpPr>
          <p:nvPr>
            <p:ph type="title"/>
          </p:nvPr>
        </p:nvSpPr>
        <p:spPr>
          <a:xfrm>
            <a:off x="713250" y="846650"/>
            <a:ext cx="77175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461" name="Google Shape;461;p47"/>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462" name="Google Shape;462;p47"/>
          <p:cNvSpPr txBox="1"/>
          <p:nvPr/>
        </p:nvSpPr>
        <p:spPr>
          <a:xfrm>
            <a:off x="2286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463" name="Google Shape;463;p47"/>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464" name="Google Shape;464;p47"/>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8"/>
          <p:cNvSpPr txBox="1">
            <a:spLocks noGrp="1"/>
          </p:cNvSpPr>
          <p:nvPr>
            <p:ph type="title"/>
          </p:nvPr>
        </p:nvSpPr>
        <p:spPr>
          <a:xfrm>
            <a:off x="839725" y="2044875"/>
            <a:ext cx="293220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:3</a:t>
            </a:r>
            <a:endParaRPr/>
          </a:p>
        </p:txBody>
      </p:sp>
      <p:pic>
        <p:nvPicPr>
          <p:cNvPr id="470" name="Google Shape;470;p48"/>
          <p:cNvPicPr preferRelativeResize="0"/>
          <p:nvPr/>
        </p:nvPicPr>
        <p:blipFill>
          <a:blip r:embed="rId3">
            <a:alphaModFix/>
          </a:blip>
          <a:stretch>
            <a:fillRect/>
          </a:stretch>
        </p:blipFill>
        <p:spPr>
          <a:xfrm flipH="1">
            <a:off x="5150575" y="2102375"/>
            <a:ext cx="2842701" cy="2132026"/>
          </a:xfrm>
          <a:prstGeom prst="rect">
            <a:avLst/>
          </a:prstGeom>
          <a:noFill/>
          <a:ln>
            <a:noFill/>
          </a:ln>
        </p:spPr>
      </p:pic>
      <p:pic>
        <p:nvPicPr>
          <p:cNvPr id="471" name="Google Shape;471;p48"/>
          <p:cNvPicPr preferRelativeResize="0"/>
          <p:nvPr/>
        </p:nvPicPr>
        <p:blipFill>
          <a:blip r:embed="rId4">
            <a:alphaModFix/>
          </a:blip>
          <a:stretch>
            <a:fillRect/>
          </a:stretch>
        </p:blipFill>
        <p:spPr>
          <a:xfrm rot="1322724">
            <a:off x="5373445" y="2810679"/>
            <a:ext cx="671031" cy="339292"/>
          </a:xfrm>
          <a:prstGeom prst="rect">
            <a:avLst/>
          </a:prstGeom>
          <a:noFill/>
          <a:ln>
            <a:noFill/>
          </a:ln>
        </p:spPr>
      </p:pic>
      <p:pic>
        <p:nvPicPr>
          <p:cNvPr id="472" name="Google Shape;472;p48"/>
          <p:cNvPicPr preferRelativeResize="0"/>
          <p:nvPr/>
        </p:nvPicPr>
        <p:blipFill>
          <a:blip r:embed="rId5">
            <a:alphaModFix/>
          </a:blip>
          <a:stretch>
            <a:fillRect/>
          </a:stretch>
        </p:blipFill>
        <p:spPr>
          <a:xfrm rot="154706">
            <a:off x="5342960" y="3047380"/>
            <a:ext cx="541399" cy="397069"/>
          </a:xfrm>
          <a:prstGeom prst="rect">
            <a:avLst/>
          </a:prstGeom>
          <a:noFill/>
          <a:ln>
            <a:noFill/>
          </a:ln>
        </p:spPr>
      </p:pic>
      <p:sp>
        <p:nvSpPr>
          <p:cNvPr id="473" name="Google Shape;473;p48"/>
          <p:cNvSpPr txBox="1"/>
          <p:nvPr/>
        </p:nvSpPr>
        <p:spPr>
          <a:xfrm>
            <a:off x="166976" y="4839300"/>
            <a:ext cx="8977023"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50" dirty="0"/>
              <a:t>[1] </a:t>
            </a:r>
            <a:r>
              <a:rPr lang="en" sz="750" u="sng" dirty="0">
                <a:solidFill>
                  <a:schemeClr val="hlink"/>
                </a:solidFill>
                <a:latin typeface="Commissioner"/>
                <a:ea typeface="Commissioner"/>
                <a:cs typeface="Commissioner"/>
                <a:sym typeface="Commissioner"/>
                <a:hlinkClick r:id="rId6"/>
              </a:rPr>
              <a:t>https://tasmanianinsectfieldguide.com/hexapoda/insectsoftasmaniadiptera/suborder-brachycera/infraorder-cyclorrhapha/ephdridae-marsh-shore-flies/genus-scatella/scatella-scatella-nitidithorax/</a:t>
            </a:r>
            <a:r>
              <a:rPr lang="en" sz="750" dirty="0">
                <a:solidFill>
                  <a:schemeClr val="dk1"/>
                </a:solidFill>
                <a:latin typeface="Commissioner"/>
                <a:ea typeface="Commissioner"/>
                <a:cs typeface="Commissioner"/>
                <a:sym typeface="Commissioner"/>
              </a:rPr>
              <a:t> </a:t>
            </a:r>
            <a:endParaRPr sz="750" dirty="0">
              <a:solidFill>
                <a:schemeClr val="dk1"/>
              </a:solidFill>
              <a:latin typeface="Commissioner"/>
              <a:ea typeface="Commissioner"/>
              <a:cs typeface="Commissioner"/>
              <a:sym typeface="Commissioner"/>
            </a:endParaRPr>
          </a:p>
        </p:txBody>
      </p:sp>
      <p:sp>
        <p:nvSpPr>
          <p:cNvPr id="474" name="Google Shape;474;p48"/>
          <p:cNvSpPr txBox="1"/>
          <p:nvPr/>
        </p:nvSpPr>
        <p:spPr>
          <a:xfrm>
            <a:off x="7527100" y="3800975"/>
            <a:ext cx="466200" cy="5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Commissioner"/>
                <a:ea typeface="Commissioner"/>
                <a:cs typeface="Commissioner"/>
                <a:sym typeface="Commissioner"/>
              </a:rPr>
              <a:t>[1]</a:t>
            </a:r>
            <a:endParaRPr dirty="0">
              <a:solidFill>
                <a:schemeClr val="dk1"/>
              </a:solidFill>
              <a:latin typeface="Commissioner"/>
              <a:ea typeface="Commissioner"/>
              <a:cs typeface="Commissioner"/>
              <a:sym typeface="Commission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body" idx="1"/>
          </p:nvPr>
        </p:nvSpPr>
        <p:spPr>
          <a:xfrm>
            <a:off x="893375" y="1592375"/>
            <a:ext cx="4821600" cy="29289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rgbClr val="000000"/>
              </a:buClr>
              <a:buSzPts val="2100"/>
              <a:buFont typeface="Commissioner"/>
              <a:buChar char="❏"/>
            </a:pPr>
            <a:r>
              <a:rPr lang="en" sz="2100">
                <a:solidFill>
                  <a:srgbClr val="000000"/>
                </a:solidFill>
              </a:rPr>
              <a:t>Scatella in Hawaii</a:t>
            </a:r>
            <a:endParaRPr sz="2100">
              <a:solidFill>
                <a:srgbClr val="000000"/>
              </a:solidFill>
            </a:endParaRPr>
          </a:p>
          <a:p>
            <a:pPr marL="457200" lvl="0" indent="-361950" algn="l" rtl="0">
              <a:lnSpc>
                <a:spcPct val="115000"/>
              </a:lnSpc>
              <a:spcBef>
                <a:spcPts val="0"/>
              </a:spcBef>
              <a:spcAft>
                <a:spcPts val="0"/>
              </a:spcAft>
              <a:buClr>
                <a:srgbClr val="000000"/>
              </a:buClr>
              <a:buSzPts val="2100"/>
              <a:buFont typeface="Commissioner"/>
              <a:buChar char="❏"/>
            </a:pPr>
            <a:r>
              <a:rPr lang="en" sz="2100">
                <a:solidFill>
                  <a:srgbClr val="000000"/>
                </a:solidFill>
              </a:rPr>
              <a:t>Phylogeography: Progression Rule</a:t>
            </a:r>
            <a:endParaRPr sz="2100">
              <a:solidFill>
                <a:srgbClr val="000000"/>
              </a:solidFill>
            </a:endParaRPr>
          </a:p>
          <a:p>
            <a:pPr marL="914400" lvl="1" indent="-361950" algn="l" rtl="0">
              <a:lnSpc>
                <a:spcPct val="115000"/>
              </a:lnSpc>
              <a:spcBef>
                <a:spcPts val="0"/>
              </a:spcBef>
              <a:spcAft>
                <a:spcPts val="0"/>
              </a:spcAft>
              <a:buClr>
                <a:srgbClr val="000000"/>
              </a:buClr>
              <a:buSzPts val="2100"/>
              <a:buFont typeface="Commissioner"/>
              <a:buChar char="❏"/>
            </a:pPr>
            <a:r>
              <a:rPr lang="en" sz="2100">
                <a:solidFill>
                  <a:srgbClr val="000000"/>
                </a:solidFill>
              </a:rPr>
              <a:t>Are Scatella a potential counterexample?</a:t>
            </a:r>
            <a:endParaRPr sz="2100">
              <a:solidFill>
                <a:srgbClr val="000000"/>
              </a:solidFill>
            </a:endParaRPr>
          </a:p>
          <a:p>
            <a:pPr marL="457200" lvl="0" indent="-361950" algn="l" rtl="0">
              <a:lnSpc>
                <a:spcPct val="115000"/>
              </a:lnSpc>
              <a:spcBef>
                <a:spcPts val="0"/>
              </a:spcBef>
              <a:spcAft>
                <a:spcPts val="0"/>
              </a:spcAft>
              <a:buClr>
                <a:srgbClr val="000000"/>
              </a:buClr>
              <a:buSzPts val="2100"/>
              <a:buChar char="❏"/>
            </a:pPr>
            <a:r>
              <a:rPr lang="en" sz="2100">
                <a:solidFill>
                  <a:srgbClr val="000000"/>
                </a:solidFill>
              </a:rPr>
              <a:t>MSA &amp; MLE to determine ancestry</a:t>
            </a:r>
            <a:endParaRPr sz="2100">
              <a:solidFill>
                <a:srgbClr val="000000"/>
              </a:solidFill>
            </a:endParaRPr>
          </a:p>
        </p:txBody>
      </p:sp>
      <p:sp>
        <p:nvSpPr>
          <p:cNvPr id="287" name="Google Shape;287;p36"/>
          <p:cNvSpPr txBox="1">
            <a:spLocks noGrp="1"/>
          </p:cNvSpPr>
          <p:nvPr>
            <p:ph type="title"/>
          </p:nvPr>
        </p:nvSpPr>
        <p:spPr>
          <a:xfrm>
            <a:off x="387850" y="801050"/>
            <a:ext cx="77175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Information</a:t>
            </a:r>
            <a:endParaRPr/>
          </a:p>
        </p:txBody>
      </p:sp>
      <p:sp>
        <p:nvSpPr>
          <p:cNvPr id="288" name="Google Shape;288;p36"/>
          <p:cNvSpPr txBox="1"/>
          <p:nvPr/>
        </p:nvSpPr>
        <p:spPr>
          <a:xfrm>
            <a:off x="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289" name="Google Shape;289;p36"/>
          <p:cNvSpPr txBox="1"/>
          <p:nvPr/>
        </p:nvSpPr>
        <p:spPr>
          <a:xfrm>
            <a:off x="2286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290" name="Google Shape;290;p36"/>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291" name="Google Shape;291;p36"/>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pic>
        <p:nvPicPr>
          <p:cNvPr id="292" name="Google Shape;292;p36"/>
          <p:cNvPicPr preferRelativeResize="0"/>
          <p:nvPr/>
        </p:nvPicPr>
        <p:blipFill>
          <a:blip r:embed="rId3">
            <a:alphaModFix/>
          </a:blip>
          <a:stretch>
            <a:fillRect/>
          </a:stretch>
        </p:blipFill>
        <p:spPr>
          <a:xfrm>
            <a:off x="5885025" y="3046862"/>
            <a:ext cx="3043356" cy="1414241"/>
          </a:xfrm>
          <a:prstGeom prst="rect">
            <a:avLst/>
          </a:prstGeom>
          <a:noFill/>
          <a:ln>
            <a:noFill/>
          </a:ln>
        </p:spPr>
      </p:pic>
      <p:pic>
        <p:nvPicPr>
          <p:cNvPr id="293" name="Google Shape;293;p36"/>
          <p:cNvPicPr preferRelativeResize="0"/>
          <p:nvPr/>
        </p:nvPicPr>
        <p:blipFill>
          <a:blip r:embed="rId4">
            <a:alphaModFix/>
          </a:blip>
          <a:stretch>
            <a:fillRect/>
          </a:stretch>
        </p:blipFill>
        <p:spPr>
          <a:xfrm>
            <a:off x="5885025" y="967588"/>
            <a:ext cx="3043350" cy="1935386"/>
          </a:xfrm>
          <a:prstGeom prst="rect">
            <a:avLst/>
          </a:prstGeom>
          <a:noFill/>
          <a:ln>
            <a:noFill/>
          </a:ln>
        </p:spPr>
      </p:pic>
      <p:sp>
        <p:nvSpPr>
          <p:cNvPr id="294" name="Google Shape;294;p36"/>
          <p:cNvSpPr txBox="1"/>
          <p:nvPr/>
        </p:nvSpPr>
        <p:spPr>
          <a:xfrm>
            <a:off x="264675" y="4803600"/>
            <a:ext cx="69948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50">
                <a:latin typeface="Commissioner"/>
                <a:ea typeface="Commissioner"/>
                <a:cs typeface="Commissioner"/>
                <a:sym typeface="Commissioner"/>
              </a:rPr>
              <a:t>[1]  https://www.researchgate.net/publication/7582299_Phylogeny_and_age_of_diversification_of_the_planitibia_species_group_of_the_Hawaiian_Drosophila</a:t>
            </a:r>
            <a:r>
              <a:rPr lang="en" sz="750">
                <a:solidFill>
                  <a:schemeClr val="dk1"/>
                </a:solidFill>
                <a:latin typeface="Commissioner"/>
                <a:ea typeface="Commissioner"/>
                <a:cs typeface="Commissioner"/>
                <a:sym typeface="Commissioner"/>
              </a:rPr>
              <a:t> </a:t>
            </a:r>
            <a:endParaRPr sz="750">
              <a:solidFill>
                <a:schemeClr val="dk1"/>
              </a:solidFill>
              <a:latin typeface="Commissioner"/>
              <a:ea typeface="Commissioner"/>
              <a:cs typeface="Commissioner"/>
              <a:sym typeface="Commissioner"/>
            </a:endParaRPr>
          </a:p>
          <a:p>
            <a:pPr marL="0" lvl="0" indent="0" algn="l" rtl="0">
              <a:spcBef>
                <a:spcPts val="0"/>
              </a:spcBef>
              <a:spcAft>
                <a:spcPts val="0"/>
              </a:spcAft>
              <a:buNone/>
            </a:pPr>
            <a:r>
              <a:rPr lang="en" sz="750">
                <a:solidFill>
                  <a:schemeClr val="dk1"/>
                </a:solidFill>
                <a:latin typeface="Commissioner"/>
                <a:ea typeface="Commissioner"/>
                <a:cs typeface="Commissioner"/>
                <a:sym typeface="Commissioner"/>
              </a:rPr>
              <a:t>[2] https://drive5.com/images/muscle5_header.jpg</a:t>
            </a:r>
            <a:endParaRPr sz="750">
              <a:solidFill>
                <a:schemeClr val="dk1"/>
              </a:solidFill>
              <a:latin typeface="Commissioner"/>
              <a:ea typeface="Commissioner"/>
              <a:cs typeface="Commissioner"/>
              <a:sym typeface="Commissioner"/>
            </a:endParaRPr>
          </a:p>
        </p:txBody>
      </p:sp>
      <p:sp>
        <p:nvSpPr>
          <p:cNvPr id="295" name="Google Shape;295;p36"/>
          <p:cNvSpPr txBox="1"/>
          <p:nvPr/>
        </p:nvSpPr>
        <p:spPr>
          <a:xfrm>
            <a:off x="8654750" y="2654150"/>
            <a:ext cx="4077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Commissioner"/>
                <a:ea typeface="Commissioner"/>
                <a:cs typeface="Commissioner"/>
                <a:sym typeface="Commissioner"/>
              </a:rPr>
              <a:t>[1]</a:t>
            </a:r>
            <a:endParaRPr sz="900">
              <a:solidFill>
                <a:schemeClr val="dk1"/>
              </a:solidFill>
              <a:latin typeface="Commissioner"/>
              <a:ea typeface="Commissioner"/>
              <a:cs typeface="Commissioner"/>
              <a:sym typeface="Commissioner"/>
            </a:endParaRPr>
          </a:p>
        </p:txBody>
      </p:sp>
      <p:sp>
        <p:nvSpPr>
          <p:cNvPr id="296" name="Google Shape;296;p36"/>
          <p:cNvSpPr txBox="1"/>
          <p:nvPr/>
        </p:nvSpPr>
        <p:spPr>
          <a:xfrm>
            <a:off x="8654750" y="4212300"/>
            <a:ext cx="4077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Commissioner"/>
                <a:ea typeface="Commissioner"/>
                <a:cs typeface="Commissioner"/>
                <a:sym typeface="Commissioner"/>
              </a:rPr>
              <a:t>[2]</a:t>
            </a:r>
            <a:endParaRPr sz="900">
              <a:solidFill>
                <a:schemeClr val="dk1"/>
              </a:solidFill>
              <a:latin typeface="Commissioner"/>
              <a:ea typeface="Commissioner"/>
              <a:cs typeface="Commissioner"/>
              <a:sym typeface="Commission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37"/>
          <p:cNvPicPr preferRelativeResize="0"/>
          <p:nvPr/>
        </p:nvPicPr>
        <p:blipFill rotWithShape="1">
          <a:blip r:embed="rId3">
            <a:alphaModFix/>
          </a:blip>
          <a:srcRect b="13934"/>
          <a:stretch/>
        </p:blipFill>
        <p:spPr>
          <a:xfrm>
            <a:off x="6555850" y="2374051"/>
            <a:ext cx="2286001" cy="2358975"/>
          </a:xfrm>
          <a:prstGeom prst="rect">
            <a:avLst/>
          </a:prstGeom>
          <a:noFill/>
          <a:ln>
            <a:noFill/>
          </a:ln>
        </p:spPr>
      </p:pic>
      <p:sp>
        <p:nvSpPr>
          <p:cNvPr id="302" name="Google Shape;302;p37"/>
          <p:cNvSpPr txBox="1">
            <a:spLocks noGrp="1"/>
          </p:cNvSpPr>
          <p:nvPr>
            <p:ph type="body" idx="1"/>
          </p:nvPr>
        </p:nvSpPr>
        <p:spPr>
          <a:xfrm>
            <a:off x="539575" y="1710350"/>
            <a:ext cx="3792900" cy="26439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Commissioner"/>
              <a:buChar char="❏"/>
            </a:pPr>
            <a:r>
              <a:rPr lang="en" sz="1800"/>
              <a:t>Obtained from </a:t>
            </a:r>
            <a:br>
              <a:rPr lang="en" sz="1800"/>
            </a:br>
            <a:r>
              <a:rPr lang="en" sz="1800"/>
              <a:t>Professor Patrick O’Grady</a:t>
            </a:r>
            <a:endParaRPr sz="1800"/>
          </a:p>
          <a:p>
            <a:pPr marL="45720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Clr>
                <a:schemeClr val="dk1"/>
              </a:buClr>
              <a:buSzPts val="1800"/>
              <a:buFont typeface="Commissioner"/>
              <a:buChar char="❏"/>
            </a:pPr>
            <a:r>
              <a:rPr lang="en" sz="1800"/>
              <a:t>List of DNA sequences containing 6 concatenated sequences from the CO1 gene per species of Scatella (40 different species). </a:t>
            </a:r>
            <a:endParaRPr sz="1800"/>
          </a:p>
        </p:txBody>
      </p:sp>
      <p:sp>
        <p:nvSpPr>
          <p:cNvPr id="303" name="Google Shape;303;p37"/>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304" name="Google Shape;304;p37"/>
          <p:cNvSpPr txBox="1"/>
          <p:nvPr/>
        </p:nvSpPr>
        <p:spPr>
          <a:xfrm>
            <a:off x="2286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305" name="Google Shape;305;p37"/>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306" name="Google Shape;306;p37"/>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pic>
        <p:nvPicPr>
          <p:cNvPr id="307" name="Google Shape;307;p37"/>
          <p:cNvPicPr preferRelativeResize="0"/>
          <p:nvPr/>
        </p:nvPicPr>
        <p:blipFill rotWithShape="1">
          <a:blip r:embed="rId4">
            <a:alphaModFix/>
          </a:blip>
          <a:srcRect b="27588"/>
          <a:stretch/>
        </p:blipFill>
        <p:spPr>
          <a:xfrm>
            <a:off x="6589475" y="753238"/>
            <a:ext cx="2218726" cy="1397676"/>
          </a:xfrm>
          <a:prstGeom prst="rect">
            <a:avLst/>
          </a:prstGeom>
          <a:noFill/>
          <a:ln>
            <a:noFill/>
          </a:ln>
        </p:spPr>
      </p:pic>
      <p:sp>
        <p:nvSpPr>
          <p:cNvPr id="308" name="Google Shape;308;p37"/>
          <p:cNvSpPr txBox="1">
            <a:spLocks noGrp="1"/>
          </p:cNvSpPr>
          <p:nvPr>
            <p:ph type="subTitle" idx="4294967295"/>
          </p:nvPr>
        </p:nvSpPr>
        <p:spPr>
          <a:xfrm>
            <a:off x="5982300" y="4862144"/>
            <a:ext cx="3161700" cy="489084"/>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1200" dirty="0">
                <a:solidFill>
                  <a:srgbClr val="434343"/>
                </a:solidFill>
              </a:rPr>
              <a:t>O’Grady et al., 2019</a:t>
            </a:r>
            <a:endParaRPr sz="1200" dirty="0">
              <a:solidFill>
                <a:srgbClr val="434343"/>
              </a:solidFill>
            </a:endParaRPr>
          </a:p>
        </p:txBody>
      </p:sp>
      <p:sp>
        <p:nvSpPr>
          <p:cNvPr id="309" name="Google Shape;309;p37"/>
          <p:cNvSpPr txBox="1">
            <a:spLocks noGrp="1"/>
          </p:cNvSpPr>
          <p:nvPr>
            <p:ph type="title"/>
          </p:nvPr>
        </p:nvSpPr>
        <p:spPr>
          <a:xfrm>
            <a:off x="387850" y="801050"/>
            <a:ext cx="77175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a:p>
        </p:txBody>
      </p:sp>
      <p:pic>
        <p:nvPicPr>
          <p:cNvPr id="310" name="Google Shape;310;p37"/>
          <p:cNvPicPr preferRelativeResize="0"/>
          <p:nvPr/>
        </p:nvPicPr>
        <p:blipFill rotWithShape="1">
          <a:blip r:embed="rId5">
            <a:alphaModFix/>
          </a:blip>
          <a:srcRect l="33087"/>
          <a:stretch/>
        </p:blipFill>
        <p:spPr>
          <a:xfrm>
            <a:off x="4301525" y="753251"/>
            <a:ext cx="2030427" cy="1707425"/>
          </a:xfrm>
          <a:prstGeom prst="rect">
            <a:avLst/>
          </a:prstGeom>
          <a:noFill/>
          <a:ln>
            <a:noFill/>
          </a:ln>
        </p:spPr>
      </p:pic>
      <p:sp>
        <p:nvSpPr>
          <p:cNvPr id="311" name="Google Shape;311;p37"/>
          <p:cNvSpPr txBox="1"/>
          <p:nvPr/>
        </p:nvSpPr>
        <p:spPr>
          <a:xfrm>
            <a:off x="307250" y="4837675"/>
            <a:ext cx="746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ommissioner"/>
                <a:ea typeface="Commissioner"/>
                <a:cs typeface="Commissioner"/>
                <a:sym typeface="Commissioner"/>
              </a:rPr>
              <a:t>[1] https://www.drosophilaevolution.com/uploads/6/6/8/3/6683664/0130-ogrady_orig.jpg</a:t>
            </a:r>
            <a:endParaRPr sz="1000">
              <a:latin typeface="Commissioner"/>
              <a:ea typeface="Commissioner"/>
              <a:cs typeface="Commissioner"/>
              <a:sym typeface="Commissioner"/>
            </a:endParaRPr>
          </a:p>
        </p:txBody>
      </p:sp>
      <p:sp>
        <p:nvSpPr>
          <p:cNvPr id="312" name="Google Shape;312;p37"/>
          <p:cNvSpPr txBox="1"/>
          <p:nvPr/>
        </p:nvSpPr>
        <p:spPr>
          <a:xfrm>
            <a:off x="5982300" y="2150925"/>
            <a:ext cx="78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Commissioner"/>
                <a:ea typeface="Commissioner"/>
                <a:cs typeface="Commissioner"/>
                <a:sym typeface="Commissioner"/>
              </a:rPr>
              <a:t>[1]</a:t>
            </a:r>
            <a:endParaRPr sz="1000">
              <a:solidFill>
                <a:schemeClr val="lt1"/>
              </a:solidFill>
              <a:latin typeface="Commissioner"/>
              <a:ea typeface="Commissioner"/>
              <a:cs typeface="Commissioner"/>
              <a:sym typeface="Commission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8"/>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318" name="Google Shape;318;p38"/>
          <p:cNvSpPr txBox="1"/>
          <p:nvPr/>
        </p:nvSpPr>
        <p:spPr>
          <a:xfrm>
            <a:off x="2286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319" name="Google Shape;319;p38"/>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320" name="Google Shape;320;p38"/>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
        <p:nvSpPr>
          <p:cNvPr id="321" name="Google Shape;321;p38"/>
          <p:cNvSpPr/>
          <p:nvPr/>
        </p:nvSpPr>
        <p:spPr>
          <a:xfrm>
            <a:off x="967250" y="1996875"/>
            <a:ext cx="1646700" cy="8748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22" name="Google Shape;322;p38"/>
          <p:cNvSpPr txBox="1"/>
          <p:nvPr/>
        </p:nvSpPr>
        <p:spPr>
          <a:xfrm>
            <a:off x="1080500" y="2203450"/>
            <a:ext cx="14202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en" sz="1800">
                <a:latin typeface="Commissioner Medium"/>
                <a:ea typeface="Commissioner Medium"/>
                <a:cs typeface="Commissioner Medium"/>
                <a:sym typeface="Commissioner Medium"/>
              </a:rPr>
              <a:t>Sequences</a:t>
            </a:r>
            <a:endParaRPr sz="1800">
              <a:latin typeface="Commissioner Medium"/>
              <a:ea typeface="Commissioner Medium"/>
              <a:cs typeface="Commissioner Medium"/>
              <a:sym typeface="Commissioner Medium"/>
            </a:endParaRPr>
          </a:p>
        </p:txBody>
      </p:sp>
      <p:sp>
        <p:nvSpPr>
          <p:cNvPr id="323" name="Google Shape;323;p38"/>
          <p:cNvSpPr/>
          <p:nvPr/>
        </p:nvSpPr>
        <p:spPr>
          <a:xfrm>
            <a:off x="3833200" y="1996875"/>
            <a:ext cx="1646700" cy="8748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24" name="Google Shape;324;p38"/>
          <p:cNvSpPr txBox="1"/>
          <p:nvPr/>
        </p:nvSpPr>
        <p:spPr>
          <a:xfrm>
            <a:off x="3753087" y="2090325"/>
            <a:ext cx="1806900" cy="687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en" sz="1800">
                <a:latin typeface="Commissioner Medium"/>
                <a:ea typeface="Commissioner Medium"/>
                <a:cs typeface="Commissioner Medium"/>
                <a:sym typeface="Commissioner Medium"/>
              </a:rPr>
              <a:t>MSA</a:t>
            </a:r>
            <a:br>
              <a:rPr lang="en" sz="1200">
                <a:latin typeface="Commissioner Medium"/>
                <a:ea typeface="Commissioner Medium"/>
                <a:cs typeface="Commissioner Medium"/>
                <a:sym typeface="Commissioner Medium"/>
              </a:rPr>
            </a:br>
            <a:r>
              <a:rPr lang="en" sz="1200">
                <a:latin typeface="Commissioner Medium"/>
                <a:ea typeface="Commissioner Medium"/>
                <a:cs typeface="Commissioner Medium"/>
                <a:sym typeface="Commissioner Medium"/>
              </a:rPr>
              <a:t>(MUSCLE &amp; ClustalW)</a:t>
            </a:r>
            <a:endParaRPr sz="1200">
              <a:latin typeface="Commissioner Medium"/>
              <a:ea typeface="Commissioner Medium"/>
              <a:cs typeface="Commissioner Medium"/>
              <a:sym typeface="Commissioner Medium"/>
            </a:endParaRPr>
          </a:p>
        </p:txBody>
      </p:sp>
      <p:cxnSp>
        <p:nvCxnSpPr>
          <p:cNvPr id="325" name="Google Shape;325;p38"/>
          <p:cNvCxnSpPr>
            <a:endCxn id="323" idx="1"/>
          </p:cNvCxnSpPr>
          <p:nvPr/>
        </p:nvCxnSpPr>
        <p:spPr>
          <a:xfrm>
            <a:off x="2614000" y="2434275"/>
            <a:ext cx="1219200" cy="0"/>
          </a:xfrm>
          <a:prstGeom prst="straightConnector1">
            <a:avLst/>
          </a:prstGeom>
          <a:noFill/>
          <a:ln w="38100" cap="flat" cmpd="sng">
            <a:solidFill>
              <a:srgbClr val="E06666"/>
            </a:solidFill>
            <a:prstDash val="solid"/>
            <a:round/>
            <a:headEnd type="none" w="med" len="med"/>
            <a:tailEnd type="triangle" w="med" len="med"/>
          </a:ln>
        </p:spPr>
      </p:cxnSp>
      <p:sp>
        <p:nvSpPr>
          <p:cNvPr id="326" name="Google Shape;326;p38"/>
          <p:cNvSpPr/>
          <p:nvPr/>
        </p:nvSpPr>
        <p:spPr>
          <a:xfrm>
            <a:off x="6699100" y="1996875"/>
            <a:ext cx="1646700" cy="8748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27" name="Google Shape;327;p38"/>
          <p:cNvSpPr txBox="1"/>
          <p:nvPr/>
        </p:nvSpPr>
        <p:spPr>
          <a:xfrm>
            <a:off x="6731950" y="1966425"/>
            <a:ext cx="1581000" cy="93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en" sz="1600">
                <a:latin typeface="Commissioner Medium"/>
                <a:ea typeface="Commissioner Medium"/>
                <a:cs typeface="Commissioner Medium"/>
                <a:sym typeface="Commissioner Medium"/>
              </a:rPr>
              <a:t>Construct Phylogeny</a:t>
            </a:r>
            <a:br>
              <a:rPr lang="en" sz="1800">
                <a:latin typeface="Commissioner Medium"/>
                <a:ea typeface="Commissioner Medium"/>
                <a:cs typeface="Commissioner Medium"/>
                <a:sym typeface="Commissioner Medium"/>
              </a:rPr>
            </a:br>
            <a:r>
              <a:rPr lang="en" sz="1200">
                <a:latin typeface="Commissioner Medium"/>
                <a:ea typeface="Commissioner Medium"/>
                <a:cs typeface="Commissioner Medium"/>
                <a:sym typeface="Commissioner Medium"/>
              </a:rPr>
              <a:t>(MLE + NNI)</a:t>
            </a:r>
            <a:endParaRPr sz="1200">
              <a:latin typeface="Commissioner Medium"/>
              <a:ea typeface="Commissioner Medium"/>
              <a:cs typeface="Commissioner Medium"/>
              <a:sym typeface="Commissioner Medium"/>
            </a:endParaRPr>
          </a:p>
        </p:txBody>
      </p:sp>
      <p:cxnSp>
        <p:nvCxnSpPr>
          <p:cNvPr id="328" name="Google Shape;328;p38"/>
          <p:cNvCxnSpPr>
            <a:endCxn id="326" idx="1"/>
          </p:cNvCxnSpPr>
          <p:nvPr/>
        </p:nvCxnSpPr>
        <p:spPr>
          <a:xfrm>
            <a:off x="5479900" y="2434275"/>
            <a:ext cx="1219200" cy="0"/>
          </a:xfrm>
          <a:prstGeom prst="straightConnector1">
            <a:avLst/>
          </a:prstGeom>
          <a:noFill/>
          <a:ln w="38100" cap="flat" cmpd="sng">
            <a:solidFill>
              <a:srgbClr val="E06666"/>
            </a:solidFill>
            <a:prstDash val="solid"/>
            <a:round/>
            <a:headEnd type="none" w="med" len="med"/>
            <a:tailEnd type="triangle" w="med" len="med"/>
          </a:ln>
        </p:spPr>
      </p:cxnSp>
      <p:cxnSp>
        <p:nvCxnSpPr>
          <p:cNvPr id="329" name="Google Shape;329;p38"/>
          <p:cNvCxnSpPr>
            <a:stCxn id="326" idx="3"/>
          </p:cNvCxnSpPr>
          <p:nvPr/>
        </p:nvCxnSpPr>
        <p:spPr>
          <a:xfrm flipH="1">
            <a:off x="622000" y="2434275"/>
            <a:ext cx="7723800" cy="678900"/>
          </a:xfrm>
          <a:prstGeom prst="bentConnector3">
            <a:avLst>
              <a:gd name="adj1" fmla="val -3083"/>
            </a:avLst>
          </a:prstGeom>
          <a:noFill/>
          <a:ln w="38100" cap="flat" cmpd="sng">
            <a:solidFill>
              <a:srgbClr val="E06666"/>
            </a:solidFill>
            <a:prstDash val="solid"/>
            <a:round/>
            <a:headEnd type="none" w="med" len="med"/>
            <a:tailEnd type="none" w="med" len="med"/>
          </a:ln>
        </p:spPr>
      </p:cxnSp>
      <p:sp>
        <p:nvSpPr>
          <p:cNvPr id="330" name="Google Shape;330;p38"/>
          <p:cNvSpPr/>
          <p:nvPr/>
        </p:nvSpPr>
        <p:spPr>
          <a:xfrm>
            <a:off x="967250" y="3350838"/>
            <a:ext cx="1646700" cy="8748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31" name="Google Shape;331;p38"/>
          <p:cNvSpPr txBox="1"/>
          <p:nvPr/>
        </p:nvSpPr>
        <p:spPr>
          <a:xfrm>
            <a:off x="962700" y="3444300"/>
            <a:ext cx="1655700" cy="687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en" sz="1600">
                <a:latin typeface="Commissioner Medium"/>
                <a:ea typeface="Commissioner Medium"/>
                <a:cs typeface="Commissioner Medium"/>
                <a:sym typeface="Commissioner Medium"/>
              </a:rPr>
              <a:t>BioGeoBEARS</a:t>
            </a:r>
            <a:r>
              <a:rPr lang="en" sz="1800">
                <a:latin typeface="Commissioner Medium"/>
                <a:ea typeface="Commissioner Medium"/>
                <a:cs typeface="Commissioner Medium"/>
                <a:sym typeface="Commissioner Medium"/>
              </a:rPr>
              <a:t> </a:t>
            </a:r>
            <a:r>
              <a:rPr lang="en" sz="1200">
                <a:latin typeface="Commissioner Medium"/>
                <a:ea typeface="Commissioner Medium"/>
                <a:cs typeface="Commissioner Medium"/>
                <a:sym typeface="Commissioner Medium"/>
              </a:rPr>
              <a:t>(Analyze Output)</a:t>
            </a:r>
            <a:endParaRPr sz="1200">
              <a:latin typeface="Commissioner Medium"/>
              <a:ea typeface="Commissioner Medium"/>
              <a:cs typeface="Commissioner Medium"/>
              <a:sym typeface="Commissioner Medium"/>
            </a:endParaRPr>
          </a:p>
        </p:txBody>
      </p:sp>
      <p:cxnSp>
        <p:nvCxnSpPr>
          <p:cNvPr id="332" name="Google Shape;332;p38"/>
          <p:cNvCxnSpPr/>
          <p:nvPr/>
        </p:nvCxnSpPr>
        <p:spPr>
          <a:xfrm>
            <a:off x="639125" y="3096075"/>
            <a:ext cx="0" cy="705300"/>
          </a:xfrm>
          <a:prstGeom prst="straightConnector1">
            <a:avLst/>
          </a:prstGeom>
          <a:noFill/>
          <a:ln w="38100" cap="flat" cmpd="sng">
            <a:solidFill>
              <a:srgbClr val="E06666"/>
            </a:solidFill>
            <a:prstDash val="solid"/>
            <a:round/>
            <a:headEnd type="none" w="med" len="med"/>
            <a:tailEnd type="none" w="med" len="med"/>
          </a:ln>
        </p:spPr>
      </p:cxnSp>
      <p:cxnSp>
        <p:nvCxnSpPr>
          <p:cNvPr id="333" name="Google Shape;333;p38"/>
          <p:cNvCxnSpPr/>
          <p:nvPr/>
        </p:nvCxnSpPr>
        <p:spPr>
          <a:xfrm>
            <a:off x="622000" y="3788238"/>
            <a:ext cx="340800" cy="0"/>
          </a:xfrm>
          <a:prstGeom prst="straightConnector1">
            <a:avLst/>
          </a:prstGeom>
          <a:noFill/>
          <a:ln w="38100" cap="flat" cmpd="sng">
            <a:solidFill>
              <a:srgbClr val="E06666"/>
            </a:solidFill>
            <a:prstDash val="solid"/>
            <a:round/>
            <a:headEnd type="none" w="med" len="med"/>
            <a:tailEnd type="triangle" w="med" len="med"/>
          </a:ln>
        </p:spPr>
      </p:cxnSp>
      <p:sp>
        <p:nvSpPr>
          <p:cNvPr id="334" name="Google Shape;334;p38"/>
          <p:cNvSpPr/>
          <p:nvPr/>
        </p:nvSpPr>
        <p:spPr>
          <a:xfrm>
            <a:off x="3837600" y="3350850"/>
            <a:ext cx="1646700" cy="8748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35" name="Google Shape;335;p38"/>
          <p:cNvSpPr txBox="1"/>
          <p:nvPr/>
        </p:nvSpPr>
        <p:spPr>
          <a:xfrm>
            <a:off x="3950838" y="3398100"/>
            <a:ext cx="14202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en" sz="1800">
                <a:latin typeface="Commissioner Medium"/>
                <a:ea typeface="Commissioner Medium"/>
                <a:cs typeface="Commissioner Medium"/>
                <a:sym typeface="Commissioner Medium"/>
              </a:rPr>
              <a:t>Modify Sequences</a:t>
            </a:r>
            <a:endParaRPr sz="1800">
              <a:latin typeface="Commissioner Medium"/>
              <a:ea typeface="Commissioner Medium"/>
              <a:cs typeface="Commissioner Medium"/>
              <a:sym typeface="Commissioner Medium"/>
            </a:endParaRPr>
          </a:p>
        </p:txBody>
      </p:sp>
      <p:cxnSp>
        <p:nvCxnSpPr>
          <p:cNvPr id="336" name="Google Shape;336;p38"/>
          <p:cNvCxnSpPr>
            <a:endCxn id="334" idx="1"/>
          </p:cNvCxnSpPr>
          <p:nvPr/>
        </p:nvCxnSpPr>
        <p:spPr>
          <a:xfrm>
            <a:off x="2618400" y="3788250"/>
            <a:ext cx="1219200" cy="0"/>
          </a:xfrm>
          <a:prstGeom prst="straightConnector1">
            <a:avLst/>
          </a:prstGeom>
          <a:noFill/>
          <a:ln w="38100" cap="flat" cmpd="sng">
            <a:solidFill>
              <a:srgbClr val="E06666"/>
            </a:solidFill>
            <a:prstDash val="solid"/>
            <a:round/>
            <a:headEnd type="none" w="med" len="med"/>
            <a:tailEnd type="triangle" w="med" len="med"/>
          </a:ln>
        </p:spPr>
      </p:cxnSp>
      <p:sp>
        <p:nvSpPr>
          <p:cNvPr id="337" name="Google Shape;337;p38"/>
          <p:cNvSpPr/>
          <p:nvPr/>
        </p:nvSpPr>
        <p:spPr>
          <a:xfrm>
            <a:off x="6703500" y="3350850"/>
            <a:ext cx="1646700" cy="8748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38" name="Google Shape;338;p38"/>
          <p:cNvSpPr txBox="1"/>
          <p:nvPr/>
        </p:nvSpPr>
        <p:spPr>
          <a:xfrm>
            <a:off x="6736350" y="3398100"/>
            <a:ext cx="15810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en" sz="1800">
                <a:latin typeface="Commissioner Medium"/>
                <a:ea typeface="Commissioner Medium"/>
                <a:cs typeface="Commissioner Medium"/>
                <a:sym typeface="Commissioner Medium"/>
              </a:rPr>
              <a:t>Test Hypothesis</a:t>
            </a:r>
            <a:endParaRPr sz="1800">
              <a:latin typeface="Commissioner Medium"/>
              <a:ea typeface="Commissioner Medium"/>
              <a:cs typeface="Commissioner Medium"/>
              <a:sym typeface="Commissioner Medium"/>
            </a:endParaRPr>
          </a:p>
        </p:txBody>
      </p:sp>
      <p:cxnSp>
        <p:nvCxnSpPr>
          <p:cNvPr id="339" name="Google Shape;339;p38"/>
          <p:cNvCxnSpPr>
            <a:endCxn id="337" idx="1"/>
          </p:cNvCxnSpPr>
          <p:nvPr/>
        </p:nvCxnSpPr>
        <p:spPr>
          <a:xfrm>
            <a:off x="5484300" y="3788250"/>
            <a:ext cx="1219200" cy="0"/>
          </a:xfrm>
          <a:prstGeom prst="straightConnector1">
            <a:avLst/>
          </a:prstGeom>
          <a:noFill/>
          <a:ln w="38100" cap="flat" cmpd="sng">
            <a:solidFill>
              <a:srgbClr val="E06666"/>
            </a:solidFill>
            <a:prstDash val="solid"/>
            <a:round/>
            <a:headEnd type="none" w="med" len="med"/>
            <a:tailEnd type="triangle" w="med" len="med"/>
          </a:ln>
        </p:spPr>
      </p:cxnSp>
      <p:sp>
        <p:nvSpPr>
          <p:cNvPr id="340" name="Google Shape;340;p38"/>
          <p:cNvSpPr txBox="1">
            <a:spLocks noGrp="1"/>
          </p:cNvSpPr>
          <p:nvPr>
            <p:ph type="title"/>
          </p:nvPr>
        </p:nvSpPr>
        <p:spPr>
          <a:xfrm>
            <a:off x="387850" y="801050"/>
            <a:ext cx="77175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Pipeline</a:t>
            </a:r>
            <a:endParaRPr/>
          </a:p>
        </p:txBody>
      </p:sp>
      <p:sp>
        <p:nvSpPr>
          <p:cNvPr id="341" name="Google Shape;341;p38"/>
          <p:cNvSpPr/>
          <p:nvPr/>
        </p:nvSpPr>
        <p:spPr>
          <a:xfrm rot="-5400000">
            <a:off x="5148800" y="2804175"/>
            <a:ext cx="1337100" cy="638100"/>
          </a:xfrm>
          <a:prstGeom prst="curvedUpArrow">
            <a:avLst>
              <a:gd name="adj1" fmla="val 16371"/>
              <a:gd name="adj2" fmla="val 26611"/>
              <a:gd name="adj3" fmla="val 34471"/>
            </a:avLst>
          </a:prstGeom>
          <a:solidFill>
            <a:srgbClr val="CC0000"/>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pic>
        <p:nvPicPr>
          <p:cNvPr id="342" name="Google Shape;342;p38"/>
          <p:cNvPicPr preferRelativeResize="0"/>
          <p:nvPr/>
        </p:nvPicPr>
        <p:blipFill rotWithShape="1">
          <a:blip r:embed="rId3">
            <a:alphaModFix/>
          </a:blip>
          <a:srcRect l="8817" t="10594"/>
          <a:stretch/>
        </p:blipFill>
        <p:spPr>
          <a:xfrm>
            <a:off x="7364725" y="581850"/>
            <a:ext cx="1219200" cy="1195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713250" y="919550"/>
            <a:ext cx="80346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MSA: Progressive Algorithm (ClustalW)</a:t>
            </a:r>
            <a:endParaRPr/>
          </a:p>
        </p:txBody>
      </p:sp>
      <p:sp>
        <p:nvSpPr>
          <p:cNvPr id="348" name="Google Shape;348;p39"/>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349" name="Google Shape;349;p39"/>
          <p:cNvSpPr txBox="1"/>
          <p:nvPr/>
        </p:nvSpPr>
        <p:spPr>
          <a:xfrm>
            <a:off x="2286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350" name="Google Shape;350;p39"/>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351" name="Google Shape;351;p39"/>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
        <p:nvSpPr>
          <p:cNvPr id="352" name="Google Shape;352;p39"/>
          <p:cNvSpPr txBox="1">
            <a:spLocks noGrp="1"/>
          </p:cNvSpPr>
          <p:nvPr>
            <p:ph type="body" idx="1"/>
          </p:nvPr>
        </p:nvSpPr>
        <p:spPr>
          <a:xfrm>
            <a:off x="713400" y="1710350"/>
            <a:ext cx="4274700" cy="23073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Commissioner"/>
              <a:buChar char="❏"/>
            </a:pPr>
            <a:r>
              <a:rPr lang="en" sz="1800"/>
              <a:t>Pros</a:t>
            </a:r>
            <a:endParaRPr sz="1800"/>
          </a:p>
          <a:p>
            <a:pPr marL="914400" lvl="1" indent="-342900" algn="l" rtl="0">
              <a:lnSpc>
                <a:spcPct val="100000"/>
              </a:lnSpc>
              <a:spcBef>
                <a:spcPts val="0"/>
              </a:spcBef>
              <a:spcAft>
                <a:spcPts val="0"/>
              </a:spcAft>
              <a:buClr>
                <a:schemeClr val="dk1"/>
              </a:buClr>
              <a:buSzPts val="1800"/>
              <a:buChar char="❏"/>
            </a:pPr>
            <a:r>
              <a:rPr lang="en" sz="1800"/>
              <a:t>Fast</a:t>
            </a:r>
            <a:endParaRPr sz="1800"/>
          </a:p>
          <a:p>
            <a:pPr marL="914400" lvl="1" indent="-342900" algn="l" rtl="0">
              <a:lnSpc>
                <a:spcPct val="100000"/>
              </a:lnSpc>
              <a:spcBef>
                <a:spcPts val="0"/>
              </a:spcBef>
              <a:spcAft>
                <a:spcPts val="0"/>
              </a:spcAft>
              <a:buClr>
                <a:schemeClr val="dk1"/>
              </a:buClr>
              <a:buSzPts val="1800"/>
              <a:buChar char="❏"/>
            </a:pPr>
            <a:r>
              <a:rPr lang="en" sz="1800"/>
              <a:t>Effective for close sequences</a:t>
            </a:r>
            <a:endParaRPr sz="1800"/>
          </a:p>
          <a:p>
            <a:pPr marL="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Clr>
                <a:schemeClr val="dk1"/>
              </a:buClr>
              <a:buSzPts val="1800"/>
              <a:buChar char="❏"/>
            </a:pPr>
            <a:r>
              <a:rPr lang="en" sz="1800"/>
              <a:t>Cons</a:t>
            </a:r>
            <a:endParaRPr sz="1800"/>
          </a:p>
          <a:p>
            <a:pPr marL="914400" lvl="1" indent="-342900" algn="l" rtl="0">
              <a:lnSpc>
                <a:spcPct val="100000"/>
              </a:lnSpc>
              <a:spcBef>
                <a:spcPts val="0"/>
              </a:spcBef>
              <a:spcAft>
                <a:spcPts val="0"/>
              </a:spcAft>
              <a:buClr>
                <a:schemeClr val="dk1"/>
              </a:buClr>
              <a:buSzPts val="1800"/>
              <a:buChar char="❏"/>
            </a:pPr>
            <a:r>
              <a:rPr lang="en" sz="1800"/>
              <a:t>No convergence guarantee</a:t>
            </a:r>
            <a:endParaRPr sz="1800"/>
          </a:p>
          <a:p>
            <a:pPr marL="914400" lvl="1" indent="-342900" algn="l" rtl="0">
              <a:lnSpc>
                <a:spcPct val="100000"/>
              </a:lnSpc>
              <a:spcBef>
                <a:spcPts val="0"/>
              </a:spcBef>
              <a:spcAft>
                <a:spcPts val="0"/>
              </a:spcAft>
              <a:buClr>
                <a:schemeClr val="dk1"/>
              </a:buClr>
              <a:buSzPts val="1800"/>
              <a:buChar char="❏"/>
            </a:pPr>
            <a:r>
              <a:rPr lang="en" sz="1800"/>
              <a:t>Cascading errors</a:t>
            </a:r>
            <a:endParaRPr sz="1800"/>
          </a:p>
          <a:p>
            <a:pPr marL="914400" lvl="1" indent="-342900" algn="l" rtl="0">
              <a:lnSpc>
                <a:spcPct val="100000"/>
              </a:lnSpc>
              <a:spcBef>
                <a:spcPts val="0"/>
              </a:spcBef>
              <a:spcAft>
                <a:spcPts val="0"/>
              </a:spcAft>
              <a:buClr>
                <a:schemeClr val="dk1"/>
              </a:buClr>
              <a:buSzPts val="1800"/>
              <a:buChar char="❏"/>
            </a:pPr>
            <a:r>
              <a:rPr lang="en" sz="1800"/>
              <a:t>“Once a gap, always a gap”</a:t>
            </a:r>
            <a:endParaRPr sz="1800"/>
          </a:p>
        </p:txBody>
      </p:sp>
      <p:sp>
        <p:nvSpPr>
          <p:cNvPr id="353" name="Google Shape;353;p39"/>
          <p:cNvSpPr/>
          <p:nvPr/>
        </p:nvSpPr>
        <p:spPr>
          <a:xfrm>
            <a:off x="5455975" y="1895575"/>
            <a:ext cx="2901600" cy="4941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54" name="Google Shape;354;p39"/>
          <p:cNvSpPr txBox="1"/>
          <p:nvPr/>
        </p:nvSpPr>
        <p:spPr>
          <a:xfrm>
            <a:off x="5655533" y="1881036"/>
            <a:ext cx="2502600" cy="52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600"/>
              </a:spcAft>
              <a:buNone/>
            </a:pPr>
            <a:r>
              <a:rPr lang="en" sz="1100">
                <a:solidFill>
                  <a:schemeClr val="dk1"/>
                </a:solidFill>
                <a:latin typeface="Commissioner"/>
                <a:ea typeface="Commissioner"/>
                <a:cs typeface="Commissioner"/>
                <a:sym typeface="Commissioner"/>
              </a:rPr>
              <a:t>Compute Pairwise Similarity (Needleman-Wunsch)</a:t>
            </a:r>
            <a:endParaRPr sz="1100">
              <a:solidFill>
                <a:schemeClr val="dk1"/>
              </a:solidFill>
              <a:latin typeface="Commissioner"/>
              <a:ea typeface="Commissioner"/>
              <a:cs typeface="Commissioner"/>
              <a:sym typeface="Commissioner"/>
            </a:endParaRPr>
          </a:p>
        </p:txBody>
      </p:sp>
      <p:cxnSp>
        <p:nvCxnSpPr>
          <p:cNvPr id="355" name="Google Shape;355;p39"/>
          <p:cNvCxnSpPr>
            <a:stCxn id="354" idx="2"/>
          </p:cNvCxnSpPr>
          <p:nvPr/>
        </p:nvCxnSpPr>
        <p:spPr>
          <a:xfrm>
            <a:off x="6906833" y="2404236"/>
            <a:ext cx="0" cy="347400"/>
          </a:xfrm>
          <a:prstGeom prst="straightConnector1">
            <a:avLst/>
          </a:prstGeom>
          <a:noFill/>
          <a:ln w="38100" cap="flat" cmpd="sng">
            <a:solidFill>
              <a:srgbClr val="E06666"/>
            </a:solidFill>
            <a:prstDash val="solid"/>
            <a:round/>
            <a:headEnd type="none" w="med" len="med"/>
            <a:tailEnd type="triangle" w="med" len="med"/>
          </a:ln>
        </p:spPr>
      </p:cxnSp>
      <p:sp>
        <p:nvSpPr>
          <p:cNvPr id="356" name="Google Shape;356;p39"/>
          <p:cNvSpPr/>
          <p:nvPr/>
        </p:nvSpPr>
        <p:spPr>
          <a:xfrm>
            <a:off x="5455975" y="2731375"/>
            <a:ext cx="2901600" cy="4941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57" name="Google Shape;357;p39"/>
          <p:cNvSpPr txBox="1"/>
          <p:nvPr/>
        </p:nvSpPr>
        <p:spPr>
          <a:xfrm>
            <a:off x="6129175" y="2716825"/>
            <a:ext cx="1555200" cy="52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600"/>
              </a:spcAft>
              <a:buNone/>
            </a:pPr>
            <a:r>
              <a:rPr lang="en" sz="1100">
                <a:solidFill>
                  <a:schemeClr val="dk1"/>
                </a:solidFill>
                <a:latin typeface="Commissioner"/>
                <a:ea typeface="Commissioner"/>
                <a:cs typeface="Commissioner"/>
                <a:sym typeface="Commissioner"/>
              </a:rPr>
              <a:t>Build Guide Tree (Neighbor Joining)</a:t>
            </a:r>
            <a:endParaRPr sz="1100">
              <a:solidFill>
                <a:schemeClr val="dk1"/>
              </a:solidFill>
              <a:latin typeface="Commissioner"/>
              <a:ea typeface="Commissioner"/>
              <a:cs typeface="Commissioner"/>
              <a:sym typeface="Commissioner"/>
            </a:endParaRPr>
          </a:p>
        </p:txBody>
      </p:sp>
      <p:cxnSp>
        <p:nvCxnSpPr>
          <p:cNvPr id="358" name="Google Shape;358;p39"/>
          <p:cNvCxnSpPr/>
          <p:nvPr/>
        </p:nvCxnSpPr>
        <p:spPr>
          <a:xfrm>
            <a:off x="6906833" y="3240036"/>
            <a:ext cx="0" cy="347400"/>
          </a:xfrm>
          <a:prstGeom prst="straightConnector1">
            <a:avLst/>
          </a:prstGeom>
          <a:noFill/>
          <a:ln w="38100" cap="flat" cmpd="sng">
            <a:solidFill>
              <a:srgbClr val="E06666"/>
            </a:solidFill>
            <a:prstDash val="solid"/>
            <a:round/>
            <a:headEnd type="none" w="med" len="med"/>
            <a:tailEnd type="triangle" w="med" len="med"/>
          </a:ln>
        </p:spPr>
      </p:cxnSp>
      <p:sp>
        <p:nvSpPr>
          <p:cNvPr id="359" name="Google Shape;359;p39"/>
          <p:cNvSpPr/>
          <p:nvPr/>
        </p:nvSpPr>
        <p:spPr>
          <a:xfrm>
            <a:off x="5455975" y="3567175"/>
            <a:ext cx="2901600" cy="4941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60" name="Google Shape;360;p39"/>
          <p:cNvSpPr txBox="1"/>
          <p:nvPr/>
        </p:nvSpPr>
        <p:spPr>
          <a:xfrm>
            <a:off x="6010975" y="3552625"/>
            <a:ext cx="1791600" cy="52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600"/>
              </a:spcAft>
              <a:buNone/>
            </a:pPr>
            <a:r>
              <a:rPr lang="en" sz="1100">
                <a:solidFill>
                  <a:schemeClr val="dk1"/>
                </a:solidFill>
                <a:latin typeface="Commissioner"/>
                <a:ea typeface="Commissioner"/>
                <a:cs typeface="Commissioner"/>
                <a:sym typeface="Commissioner"/>
              </a:rPr>
              <a:t>Progressive Alignment (DP &amp; Profile Alignment)</a:t>
            </a:r>
            <a:endParaRPr sz="1100">
              <a:solidFill>
                <a:schemeClr val="dk1"/>
              </a:solidFill>
              <a:latin typeface="Commissioner"/>
              <a:ea typeface="Commissioner"/>
              <a:cs typeface="Commissioner"/>
              <a:sym typeface="Commission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713250" y="919550"/>
            <a:ext cx="80346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MSA: Iterative Algorithm (MUSCLE)</a:t>
            </a:r>
            <a:endParaRPr/>
          </a:p>
        </p:txBody>
      </p:sp>
      <p:sp>
        <p:nvSpPr>
          <p:cNvPr id="366" name="Google Shape;366;p40"/>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367" name="Google Shape;367;p40"/>
          <p:cNvSpPr txBox="1"/>
          <p:nvPr/>
        </p:nvSpPr>
        <p:spPr>
          <a:xfrm>
            <a:off x="2286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368" name="Google Shape;368;p40"/>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369" name="Google Shape;369;p40"/>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
        <p:nvSpPr>
          <p:cNvPr id="370" name="Google Shape;370;p40"/>
          <p:cNvSpPr txBox="1">
            <a:spLocks noGrp="1"/>
          </p:cNvSpPr>
          <p:nvPr>
            <p:ph type="body" idx="1"/>
          </p:nvPr>
        </p:nvSpPr>
        <p:spPr>
          <a:xfrm>
            <a:off x="713400" y="1710350"/>
            <a:ext cx="4274700" cy="23073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Commissioner"/>
              <a:buChar char="❏"/>
            </a:pPr>
            <a:r>
              <a:rPr lang="en" sz="1800"/>
              <a:t>Pros</a:t>
            </a:r>
            <a:endParaRPr sz="1800"/>
          </a:p>
          <a:p>
            <a:pPr marL="914400" lvl="1" indent="-342900" algn="l" rtl="0">
              <a:lnSpc>
                <a:spcPct val="100000"/>
              </a:lnSpc>
              <a:spcBef>
                <a:spcPts val="0"/>
              </a:spcBef>
              <a:spcAft>
                <a:spcPts val="0"/>
              </a:spcAft>
              <a:buClr>
                <a:schemeClr val="dk1"/>
              </a:buClr>
              <a:buSzPts val="1800"/>
              <a:buChar char="❏"/>
            </a:pPr>
            <a:r>
              <a:rPr lang="en" sz="1800"/>
              <a:t>High accuracy and speed</a:t>
            </a:r>
            <a:endParaRPr sz="1800"/>
          </a:p>
          <a:p>
            <a:pPr marL="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Clr>
                <a:schemeClr val="dk1"/>
              </a:buClr>
              <a:buSzPts val="1800"/>
              <a:buChar char="❏"/>
            </a:pPr>
            <a:r>
              <a:rPr lang="en" sz="1800"/>
              <a:t>Cons</a:t>
            </a:r>
            <a:endParaRPr sz="1800"/>
          </a:p>
          <a:p>
            <a:pPr marL="914400" lvl="1" indent="-342900" algn="l" rtl="0">
              <a:lnSpc>
                <a:spcPct val="100000"/>
              </a:lnSpc>
              <a:spcBef>
                <a:spcPts val="0"/>
              </a:spcBef>
              <a:spcAft>
                <a:spcPts val="0"/>
              </a:spcAft>
              <a:buClr>
                <a:schemeClr val="dk1"/>
              </a:buClr>
              <a:buSzPts val="1800"/>
              <a:buChar char="❏"/>
            </a:pPr>
            <a:r>
              <a:rPr lang="en" sz="1800"/>
              <a:t>Limitations in handling complex alignments with large insertions/deletions</a:t>
            </a:r>
            <a:endParaRPr sz="1800"/>
          </a:p>
        </p:txBody>
      </p:sp>
      <p:sp>
        <p:nvSpPr>
          <p:cNvPr id="371" name="Google Shape;371;p40"/>
          <p:cNvSpPr/>
          <p:nvPr/>
        </p:nvSpPr>
        <p:spPr>
          <a:xfrm>
            <a:off x="5455975" y="1895575"/>
            <a:ext cx="2901600" cy="4941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72" name="Google Shape;372;p40"/>
          <p:cNvSpPr txBox="1"/>
          <p:nvPr/>
        </p:nvSpPr>
        <p:spPr>
          <a:xfrm>
            <a:off x="5833226" y="1881025"/>
            <a:ext cx="2147100" cy="52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600"/>
              </a:spcAft>
              <a:buNone/>
            </a:pPr>
            <a:r>
              <a:rPr lang="en" sz="1100">
                <a:solidFill>
                  <a:schemeClr val="dk1"/>
                </a:solidFill>
                <a:latin typeface="Commissioner"/>
                <a:ea typeface="Commissioner"/>
                <a:cs typeface="Commissioner"/>
                <a:sym typeface="Commissioner"/>
              </a:rPr>
              <a:t>Compute Distance matrix (k-mer Similarity)</a:t>
            </a:r>
            <a:endParaRPr sz="1100">
              <a:solidFill>
                <a:schemeClr val="dk1"/>
              </a:solidFill>
              <a:latin typeface="Commissioner"/>
              <a:ea typeface="Commissioner"/>
              <a:cs typeface="Commissioner"/>
              <a:sym typeface="Commissioner"/>
            </a:endParaRPr>
          </a:p>
        </p:txBody>
      </p:sp>
      <p:cxnSp>
        <p:nvCxnSpPr>
          <p:cNvPr id="373" name="Google Shape;373;p40"/>
          <p:cNvCxnSpPr>
            <a:stCxn id="372" idx="2"/>
          </p:cNvCxnSpPr>
          <p:nvPr/>
        </p:nvCxnSpPr>
        <p:spPr>
          <a:xfrm>
            <a:off x="6906776" y="2404225"/>
            <a:ext cx="0" cy="347400"/>
          </a:xfrm>
          <a:prstGeom prst="straightConnector1">
            <a:avLst/>
          </a:prstGeom>
          <a:noFill/>
          <a:ln w="38100" cap="flat" cmpd="sng">
            <a:solidFill>
              <a:srgbClr val="E06666"/>
            </a:solidFill>
            <a:prstDash val="solid"/>
            <a:round/>
            <a:headEnd type="none" w="med" len="med"/>
            <a:tailEnd type="triangle" w="med" len="med"/>
          </a:ln>
        </p:spPr>
      </p:cxnSp>
      <p:sp>
        <p:nvSpPr>
          <p:cNvPr id="374" name="Google Shape;374;p40"/>
          <p:cNvSpPr/>
          <p:nvPr/>
        </p:nvSpPr>
        <p:spPr>
          <a:xfrm>
            <a:off x="5455975" y="2731375"/>
            <a:ext cx="2901600" cy="4941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75" name="Google Shape;375;p40"/>
          <p:cNvSpPr txBox="1"/>
          <p:nvPr/>
        </p:nvSpPr>
        <p:spPr>
          <a:xfrm>
            <a:off x="6129175" y="2716825"/>
            <a:ext cx="1555200" cy="52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600"/>
              </a:spcAft>
              <a:buNone/>
            </a:pPr>
            <a:r>
              <a:rPr lang="en" sz="1100">
                <a:solidFill>
                  <a:schemeClr val="dk1"/>
                </a:solidFill>
                <a:latin typeface="Commissioner"/>
                <a:ea typeface="Commissioner"/>
                <a:cs typeface="Commissioner"/>
                <a:sym typeface="Commissioner"/>
              </a:rPr>
              <a:t>Build Guide Tree (UPGMA)</a:t>
            </a:r>
            <a:endParaRPr sz="1100">
              <a:solidFill>
                <a:schemeClr val="dk1"/>
              </a:solidFill>
              <a:latin typeface="Commissioner"/>
              <a:ea typeface="Commissioner"/>
              <a:cs typeface="Commissioner"/>
              <a:sym typeface="Commissioner"/>
            </a:endParaRPr>
          </a:p>
        </p:txBody>
      </p:sp>
      <p:cxnSp>
        <p:nvCxnSpPr>
          <p:cNvPr id="376" name="Google Shape;376;p40"/>
          <p:cNvCxnSpPr/>
          <p:nvPr/>
        </p:nvCxnSpPr>
        <p:spPr>
          <a:xfrm>
            <a:off x="6906833" y="3240036"/>
            <a:ext cx="0" cy="347400"/>
          </a:xfrm>
          <a:prstGeom prst="straightConnector1">
            <a:avLst/>
          </a:prstGeom>
          <a:noFill/>
          <a:ln w="38100" cap="flat" cmpd="sng">
            <a:solidFill>
              <a:srgbClr val="E06666"/>
            </a:solidFill>
            <a:prstDash val="solid"/>
            <a:round/>
            <a:headEnd type="none" w="med" len="med"/>
            <a:tailEnd type="triangle" w="med" len="med"/>
          </a:ln>
        </p:spPr>
      </p:cxnSp>
      <p:sp>
        <p:nvSpPr>
          <p:cNvPr id="377" name="Google Shape;377;p40"/>
          <p:cNvSpPr/>
          <p:nvPr/>
        </p:nvSpPr>
        <p:spPr>
          <a:xfrm>
            <a:off x="5455975" y="3567175"/>
            <a:ext cx="2901600" cy="494100"/>
          </a:xfrm>
          <a:prstGeom prst="roundRect">
            <a:avLst>
              <a:gd name="adj" fmla="val 16667"/>
            </a:avLst>
          </a:prstGeom>
          <a:solidFill>
            <a:srgbClr val="F3F3F3"/>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378" name="Google Shape;378;p40"/>
          <p:cNvSpPr txBox="1"/>
          <p:nvPr/>
        </p:nvSpPr>
        <p:spPr>
          <a:xfrm>
            <a:off x="6010975" y="3552625"/>
            <a:ext cx="1791600" cy="52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600"/>
              </a:spcAft>
              <a:buNone/>
            </a:pPr>
            <a:r>
              <a:rPr lang="en" sz="1100">
                <a:solidFill>
                  <a:schemeClr val="dk1"/>
                </a:solidFill>
                <a:latin typeface="Commissioner"/>
                <a:ea typeface="Commissioner"/>
                <a:cs typeface="Commissioner"/>
                <a:sym typeface="Commissioner"/>
              </a:rPr>
              <a:t>Progressive Alignment (Split and Realign)</a:t>
            </a:r>
            <a:endParaRPr sz="1100">
              <a:solidFill>
                <a:schemeClr val="dk1"/>
              </a:solidFill>
              <a:latin typeface="Commissioner"/>
              <a:ea typeface="Commissioner"/>
              <a:cs typeface="Commissioner"/>
              <a:sym typeface="Commissioner"/>
            </a:endParaRPr>
          </a:p>
        </p:txBody>
      </p:sp>
      <p:pic>
        <p:nvPicPr>
          <p:cNvPr id="379" name="Google Shape;379;p40"/>
          <p:cNvPicPr preferRelativeResize="0"/>
          <p:nvPr/>
        </p:nvPicPr>
        <p:blipFill>
          <a:blip r:embed="rId3">
            <a:alphaModFix/>
          </a:blip>
          <a:stretch>
            <a:fillRect/>
          </a:stretch>
        </p:blipFill>
        <p:spPr>
          <a:xfrm>
            <a:off x="7802575" y="727657"/>
            <a:ext cx="933676" cy="933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1"/>
          <p:cNvSpPr txBox="1">
            <a:spLocks noGrp="1"/>
          </p:cNvSpPr>
          <p:nvPr>
            <p:ph type="title"/>
          </p:nvPr>
        </p:nvSpPr>
        <p:spPr>
          <a:xfrm>
            <a:off x="713250" y="919550"/>
            <a:ext cx="84306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Trees: MLE + NNI (IQ-TREE)</a:t>
            </a:r>
            <a:endParaRPr/>
          </a:p>
        </p:txBody>
      </p:sp>
      <p:sp>
        <p:nvSpPr>
          <p:cNvPr id="385" name="Google Shape;385;p41"/>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386" name="Google Shape;386;p41"/>
          <p:cNvSpPr txBox="1"/>
          <p:nvPr/>
        </p:nvSpPr>
        <p:spPr>
          <a:xfrm>
            <a:off x="2286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387" name="Google Shape;387;p41"/>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388" name="Google Shape;388;p41"/>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
        <p:nvSpPr>
          <p:cNvPr id="389" name="Google Shape;389;p41"/>
          <p:cNvSpPr txBox="1">
            <a:spLocks noGrp="1"/>
          </p:cNvSpPr>
          <p:nvPr>
            <p:ph type="body" idx="1"/>
          </p:nvPr>
        </p:nvSpPr>
        <p:spPr>
          <a:xfrm>
            <a:off x="713400" y="1710350"/>
            <a:ext cx="5362200" cy="3061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Commissioner"/>
              <a:buChar char="❏"/>
            </a:pPr>
            <a:r>
              <a:rPr lang="en" sz="1800"/>
              <a:t>Make distance matrix, O(n</a:t>
            </a:r>
            <a:r>
              <a:rPr lang="en" sz="1800" baseline="30000"/>
              <a:t>2</a:t>
            </a:r>
            <a:r>
              <a:rPr lang="en" sz="1800"/>
              <a:t>s)</a:t>
            </a:r>
            <a:endParaRPr sz="1800"/>
          </a:p>
          <a:p>
            <a:pPr marL="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Clr>
                <a:schemeClr val="dk1"/>
              </a:buClr>
              <a:buSzPts val="1800"/>
              <a:buFont typeface="Commissioner"/>
              <a:buChar char="❏"/>
            </a:pPr>
            <a:r>
              <a:rPr lang="en" sz="1800"/>
              <a:t>Initialize an unrooted tree with NJ, O(n</a:t>
            </a:r>
            <a:r>
              <a:rPr lang="en" sz="1800" baseline="30000"/>
              <a:t>3</a:t>
            </a:r>
            <a:r>
              <a:rPr lang="en" sz="1800"/>
              <a:t>)</a:t>
            </a:r>
            <a:endParaRPr sz="1800"/>
          </a:p>
          <a:p>
            <a:pPr marL="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Clr>
                <a:schemeClr val="dk1"/>
              </a:buClr>
              <a:buSzPts val="1800"/>
              <a:buFont typeface="Commissioner"/>
              <a:buChar char="❏"/>
            </a:pPr>
            <a:r>
              <a:rPr lang="en" sz="1800"/>
              <a:t>Maximum Likelihood Branch Length Optimization, O(ns)</a:t>
            </a:r>
            <a:endParaRPr sz="1800"/>
          </a:p>
          <a:p>
            <a:pPr marL="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Clr>
                <a:schemeClr val="dk1"/>
              </a:buClr>
              <a:buSzPts val="1800"/>
              <a:buChar char="❏"/>
            </a:pPr>
            <a:r>
              <a:rPr lang="en" sz="1800"/>
              <a:t>Hill Climbing NNI, O(pns) where p is the number of refinement stages (shown to be asymptotically less than n)</a:t>
            </a:r>
            <a:endParaRPr sz="1800"/>
          </a:p>
        </p:txBody>
      </p:sp>
      <p:pic>
        <p:nvPicPr>
          <p:cNvPr id="390" name="Google Shape;390;p41"/>
          <p:cNvPicPr preferRelativeResize="0"/>
          <p:nvPr/>
        </p:nvPicPr>
        <p:blipFill>
          <a:blip r:embed="rId3">
            <a:alphaModFix/>
          </a:blip>
          <a:stretch>
            <a:fillRect/>
          </a:stretch>
        </p:blipFill>
        <p:spPr>
          <a:xfrm>
            <a:off x="5977800" y="1586263"/>
            <a:ext cx="2141160" cy="3167451"/>
          </a:xfrm>
          <a:prstGeom prst="rect">
            <a:avLst/>
          </a:prstGeom>
          <a:noFill/>
          <a:ln>
            <a:noFill/>
          </a:ln>
        </p:spPr>
      </p:pic>
      <p:sp>
        <p:nvSpPr>
          <p:cNvPr id="391" name="Google Shape;391;p41"/>
          <p:cNvSpPr txBox="1">
            <a:spLocks noGrp="1"/>
          </p:cNvSpPr>
          <p:nvPr>
            <p:ph type="subTitle" idx="4294967295"/>
          </p:nvPr>
        </p:nvSpPr>
        <p:spPr>
          <a:xfrm>
            <a:off x="5977800" y="4994614"/>
            <a:ext cx="3161700" cy="2730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1200" dirty="0">
                <a:solidFill>
                  <a:srgbClr val="434343"/>
                </a:solidFill>
              </a:rPr>
              <a:t>Nguyen et al., 2015</a:t>
            </a:r>
            <a:endParaRPr sz="1200" dirty="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2"/>
          <p:cNvSpPr txBox="1">
            <a:spLocks noGrp="1"/>
          </p:cNvSpPr>
          <p:nvPr>
            <p:ph type="title"/>
          </p:nvPr>
        </p:nvSpPr>
        <p:spPr>
          <a:xfrm>
            <a:off x="713250" y="919550"/>
            <a:ext cx="84306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 Branch Length Optimization</a:t>
            </a:r>
            <a:endParaRPr/>
          </a:p>
        </p:txBody>
      </p:sp>
      <p:sp>
        <p:nvSpPr>
          <p:cNvPr id="397" name="Google Shape;397;p42"/>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398" name="Google Shape;398;p42"/>
          <p:cNvSpPr txBox="1"/>
          <p:nvPr/>
        </p:nvSpPr>
        <p:spPr>
          <a:xfrm>
            <a:off x="2286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399" name="Google Shape;399;p42"/>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400" name="Google Shape;400;p42"/>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
        <p:nvSpPr>
          <p:cNvPr id="401" name="Google Shape;401;p42"/>
          <p:cNvSpPr txBox="1">
            <a:spLocks noGrp="1"/>
          </p:cNvSpPr>
          <p:nvPr>
            <p:ph type="body" idx="1"/>
          </p:nvPr>
        </p:nvSpPr>
        <p:spPr>
          <a:xfrm>
            <a:off x="713250" y="1625125"/>
            <a:ext cx="6676200" cy="2461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a:t>Equation 1:</a:t>
            </a:r>
            <a:endParaRPr sz="1800"/>
          </a:p>
          <a:p>
            <a:pPr marL="0" lvl="0" indent="0" algn="l" rtl="0">
              <a:lnSpc>
                <a:spcPct val="100000"/>
              </a:lnSpc>
              <a:spcBef>
                <a:spcPts val="0"/>
              </a:spcBef>
              <a:spcAft>
                <a:spcPts val="0"/>
              </a:spcAft>
              <a:buNone/>
            </a:pPr>
            <a:endParaRPr sz="1800"/>
          </a:p>
          <a:p>
            <a:pPr marL="0" lvl="0" indent="0" algn="l" rtl="0">
              <a:lnSpc>
                <a:spcPct val="100000"/>
              </a:lnSpc>
              <a:spcBef>
                <a:spcPts val="0"/>
              </a:spcBef>
              <a:spcAft>
                <a:spcPts val="0"/>
              </a:spcAft>
              <a:buNone/>
            </a:pPr>
            <a:endParaRPr sz="1800"/>
          </a:p>
          <a:p>
            <a:pPr marL="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Clr>
                <a:schemeClr val="dk1"/>
              </a:buClr>
              <a:buSzPts val="1800"/>
              <a:buChar char="❏"/>
            </a:pPr>
            <a:r>
              <a:rPr lang="en" sz="1800"/>
              <a:t>Equation 2:</a:t>
            </a:r>
            <a:endParaRPr sz="1800"/>
          </a:p>
        </p:txBody>
      </p:sp>
      <p:pic>
        <p:nvPicPr>
          <p:cNvPr id="402" name="Google Shape;402;p42"/>
          <p:cNvPicPr preferRelativeResize="0"/>
          <p:nvPr/>
        </p:nvPicPr>
        <p:blipFill>
          <a:blip r:embed="rId3">
            <a:alphaModFix/>
          </a:blip>
          <a:stretch>
            <a:fillRect/>
          </a:stretch>
        </p:blipFill>
        <p:spPr>
          <a:xfrm>
            <a:off x="827425" y="2081800"/>
            <a:ext cx="4241411" cy="582325"/>
          </a:xfrm>
          <a:prstGeom prst="rect">
            <a:avLst/>
          </a:prstGeom>
          <a:noFill/>
          <a:ln>
            <a:noFill/>
          </a:ln>
        </p:spPr>
      </p:pic>
      <p:pic>
        <p:nvPicPr>
          <p:cNvPr id="403" name="Google Shape;403;p42"/>
          <p:cNvPicPr preferRelativeResize="0"/>
          <p:nvPr/>
        </p:nvPicPr>
        <p:blipFill>
          <a:blip r:embed="rId4">
            <a:alphaModFix/>
          </a:blip>
          <a:stretch>
            <a:fillRect/>
          </a:stretch>
        </p:blipFill>
        <p:spPr>
          <a:xfrm>
            <a:off x="827425" y="3190850"/>
            <a:ext cx="4438650" cy="1524000"/>
          </a:xfrm>
          <a:prstGeom prst="rect">
            <a:avLst/>
          </a:prstGeom>
          <a:noFill/>
          <a:ln>
            <a:noFill/>
          </a:ln>
        </p:spPr>
      </p:pic>
      <p:sp>
        <p:nvSpPr>
          <p:cNvPr id="404" name="Google Shape;404;p42"/>
          <p:cNvSpPr txBox="1">
            <a:spLocks noGrp="1"/>
          </p:cNvSpPr>
          <p:nvPr>
            <p:ph type="subTitle" idx="4294967295"/>
          </p:nvPr>
        </p:nvSpPr>
        <p:spPr>
          <a:xfrm>
            <a:off x="5977800" y="4981843"/>
            <a:ext cx="3161700" cy="2730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1200">
                <a:solidFill>
                  <a:srgbClr val="434343"/>
                </a:solidFill>
              </a:rPr>
              <a:t>Guindon et al., 2003</a:t>
            </a:r>
            <a:endParaRPr sz="1200">
              <a:solidFill>
                <a:srgbClr val="434343"/>
              </a:solidFill>
            </a:endParaRPr>
          </a:p>
        </p:txBody>
      </p:sp>
      <p:pic>
        <p:nvPicPr>
          <p:cNvPr id="405" name="Google Shape;405;p42"/>
          <p:cNvPicPr preferRelativeResize="0"/>
          <p:nvPr/>
        </p:nvPicPr>
        <p:blipFill rotWithShape="1">
          <a:blip r:embed="rId5">
            <a:alphaModFix/>
          </a:blip>
          <a:srcRect t="3157" r="64223"/>
          <a:stretch/>
        </p:blipFill>
        <p:spPr>
          <a:xfrm>
            <a:off x="5682575" y="1534100"/>
            <a:ext cx="3085131" cy="3160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3"/>
          <p:cNvSpPr txBox="1">
            <a:spLocks noGrp="1"/>
          </p:cNvSpPr>
          <p:nvPr>
            <p:ph type="title"/>
          </p:nvPr>
        </p:nvSpPr>
        <p:spPr>
          <a:xfrm>
            <a:off x="713250" y="919550"/>
            <a:ext cx="84306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Hill-Climbing NNI</a:t>
            </a:r>
            <a:endParaRPr/>
          </a:p>
        </p:txBody>
      </p:sp>
      <p:sp>
        <p:nvSpPr>
          <p:cNvPr id="411" name="Google Shape;411;p43"/>
          <p:cNvSpPr txBox="1"/>
          <p:nvPr/>
        </p:nvSpPr>
        <p:spPr>
          <a:xfrm>
            <a:off x="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Introduction</a:t>
            </a:r>
            <a:endParaRPr sz="1700" b="1">
              <a:solidFill>
                <a:srgbClr val="F2F2F2"/>
              </a:solidFill>
              <a:latin typeface="Calibri"/>
              <a:ea typeface="Calibri"/>
              <a:cs typeface="Calibri"/>
              <a:sym typeface="Calibri"/>
            </a:endParaRPr>
          </a:p>
        </p:txBody>
      </p:sp>
      <p:sp>
        <p:nvSpPr>
          <p:cNvPr id="412" name="Google Shape;412;p43"/>
          <p:cNvSpPr txBox="1"/>
          <p:nvPr/>
        </p:nvSpPr>
        <p:spPr>
          <a:xfrm>
            <a:off x="2286000" y="0"/>
            <a:ext cx="2286000" cy="3927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Methodology</a:t>
            </a:r>
            <a:endParaRPr sz="1700" b="1">
              <a:solidFill>
                <a:srgbClr val="F2F2F2"/>
              </a:solidFill>
              <a:latin typeface="Calibri"/>
              <a:ea typeface="Calibri"/>
              <a:cs typeface="Calibri"/>
              <a:sym typeface="Calibri"/>
            </a:endParaRPr>
          </a:p>
        </p:txBody>
      </p:sp>
      <p:sp>
        <p:nvSpPr>
          <p:cNvPr id="413" name="Google Shape;413;p43"/>
          <p:cNvSpPr txBox="1"/>
          <p:nvPr/>
        </p:nvSpPr>
        <p:spPr>
          <a:xfrm>
            <a:off x="4572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Results</a:t>
            </a:r>
            <a:endParaRPr sz="1700" b="1">
              <a:solidFill>
                <a:srgbClr val="F2F2F2"/>
              </a:solidFill>
              <a:latin typeface="Calibri"/>
              <a:ea typeface="Calibri"/>
              <a:cs typeface="Calibri"/>
              <a:sym typeface="Calibri"/>
            </a:endParaRPr>
          </a:p>
        </p:txBody>
      </p:sp>
      <p:sp>
        <p:nvSpPr>
          <p:cNvPr id="414" name="Google Shape;414;p43"/>
          <p:cNvSpPr txBox="1"/>
          <p:nvPr/>
        </p:nvSpPr>
        <p:spPr>
          <a:xfrm>
            <a:off x="6858000" y="0"/>
            <a:ext cx="2286000" cy="392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solidFill>
                  <a:srgbClr val="F2F2F2"/>
                </a:solidFill>
                <a:latin typeface="Calibri"/>
                <a:ea typeface="Calibri"/>
                <a:cs typeface="Calibri"/>
                <a:sym typeface="Calibri"/>
              </a:rPr>
              <a:t>Discussion</a:t>
            </a:r>
            <a:endParaRPr sz="1700" b="1">
              <a:solidFill>
                <a:srgbClr val="F2F2F2"/>
              </a:solidFill>
              <a:latin typeface="Calibri"/>
              <a:ea typeface="Calibri"/>
              <a:cs typeface="Calibri"/>
              <a:sym typeface="Calibri"/>
            </a:endParaRPr>
          </a:p>
        </p:txBody>
      </p:sp>
      <p:sp>
        <p:nvSpPr>
          <p:cNvPr id="415" name="Google Shape;415;p43"/>
          <p:cNvSpPr txBox="1">
            <a:spLocks noGrp="1"/>
          </p:cNvSpPr>
          <p:nvPr>
            <p:ph type="body" idx="1"/>
          </p:nvPr>
        </p:nvSpPr>
        <p:spPr>
          <a:xfrm>
            <a:off x="713250" y="1622175"/>
            <a:ext cx="7908000" cy="33057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Char char="❏"/>
            </a:pPr>
            <a:r>
              <a:rPr lang="en" sz="1800"/>
              <a:t>NNI: Nearest Neighbor Interchange</a:t>
            </a:r>
            <a:endParaRPr sz="1800"/>
          </a:p>
          <a:p>
            <a:pPr marL="457200" lvl="0" indent="-342900" algn="l" rtl="0">
              <a:lnSpc>
                <a:spcPct val="150000"/>
              </a:lnSpc>
              <a:spcBef>
                <a:spcPts val="0"/>
              </a:spcBef>
              <a:spcAft>
                <a:spcPts val="0"/>
              </a:spcAft>
              <a:buClr>
                <a:srgbClr val="000000"/>
              </a:buClr>
              <a:buSzPts val="1800"/>
              <a:buChar char="❏"/>
            </a:pPr>
            <a:r>
              <a:rPr lang="en" sz="1800"/>
              <a:t>Hill-Climbing:</a:t>
            </a:r>
            <a:endParaRPr sz="1800"/>
          </a:p>
          <a:p>
            <a:pPr marL="914400" lvl="0" indent="-342900" algn="l" rtl="0">
              <a:lnSpc>
                <a:spcPct val="115000"/>
              </a:lnSpc>
              <a:spcBef>
                <a:spcPts val="0"/>
              </a:spcBef>
              <a:spcAft>
                <a:spcPts val="0"/>
              </a:spcAft>
              <a:buClr>
                <a:schemeClr val="dk1"/>
              </a:buClr>
              <a:buSzPts val="1800"/>
              <a:buAutoNum type="arabicPeriod"/>
            </a:pPr>
            <a:r>
              <a:rPr lang="en" sz="1800"/>
              <a:t>Create a NNI-neighborhood of trees that strictly increase the computed ML branch length optimization</a:t>
            </a:r>
            <a:endParaRPr sz="1800"/>
          </a:p>
          <a:p>
            <a:pPr marL="914400" lvl="0" indent="-342900" algn="l" rtl="0">
              <a:lnSpc>
                <a:spcPct val="115000"/>
              </a:lnSpc>
              <a:spcBef>
                <a:spcPts val="0"/>
              </a:spcBef>
              <a:spcAft>
                <a:spcPts val="0"/>
              </a:spcAft>
              <a:buClr>
                <a:schemeClr val="dk1"/>
              </a:buClr>
              <a:buSzPts val="1800"/>
              <a:buAutoNum type="arabicPeriod"/>
            </a:pPr>
            <a:r>
              <a:rPr lang="en" sz="1800"/>
              <a:t>Remove NNIs with “conflicting branches”</a:t>
            </a:r>
            <a:endParaRPr sz="1800"/>
          </a:p>
          <a:p>
            <a:pPr marL="914400" lvl="0" indent="-342900" algn="l" rtl="0">
              <a:lnSpc>
                <a:spcPct val="115000"/>
              </a:lnSpc>
              <a:spcBef>
                <a:spcPts val="0"/>
              </a:spcBef>
              <a:spcAft>
                <a:spcPts val="0"/>
              </a:spcAft>
              <a:buClr>
                <a:schemeClr val="dk1"/>
              </a:buClr>
              <a:buSzPts val="1800"/>
              <a:buAutoNum type="arabicPeriod"/>
            </a:pPr>
            <a:r>
              <a:rPr lang="en" sz="1800"/>
              <a:t>Apply all NNIs from the neighborhood to the current tree and choose the tree with the best likelihood</a:t>
            </a:r>
            <a:endParaRPr sz="1800"/>
          </a:p>
          <a:p>
            <a:pPr marL="914400" lvl="0" indent="-342900" algn="l" rtl="0">
              <a:lnSpc>
                <a:spcPct val="115000"/>
              </a:lnSpc>
              <a:spcBef>
                <a:spcPts val="0"/>
              </a:spcBef>
              <a:spcAft>
                <a:spcPts val="0"/>
              </a:spcAft>
              <a:buClr>
                <a:schemeClr val="dk1"/>
              </a:buClr>
              <a:buSzPts val="1800"/>
              <a:buAutoNum type="arabicPeriod"/>
            </a:pPr>
            <a:r>
              <a:rPr lang="en" sz="1800"/>
              <a:t>Repeat to get the best tree ever :D (the locally optimal tree)</a:t>
            </a:r>
            <a:endParaRPr sz="1800"/>
          </a:p>
        </p:txBody>
      </p:sp>
      <p:sp>
        <p:nvSpPr>
          <p:cNvPr id="416" name="Google Shape;416;p43"/>
          <p:cNvSpPr txBox="1">
            <a:spLocks noGrp="1"/>
          </p:cNvSpPr>
          <p:nvPr>
            <p:ph type="subTitle" idx="4294967295"/>
          </p:nvPr>
        </p:nvSpPr>
        <p:spPr>
          <a:xfrm>
            <a:off x="5977800" y="4973892"/>
            <a:ext cx="3161700" cy="2730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1200" dirty="0">
                <a:solidFill>
                  <a:srgbClr val="434343"/>
                </a:solidFill>
              </a:rPr>
              <a:t>Nguyen et al., 2015</a:t>
            </a:r>
            <a:endParaRPr sz="1200" dirty="0">
              <a:solidFill>
                <a:srgbClr val="434343"/>
              </a:solidFill>
            </a:endParaRPr>
          </a:p>
        </p:txBody>
      </p:sp>
      <p:pic>
        <p:nvPicPr>
          <p:cNvPr id="417" name="Google Shape;417;p43"/>
          <p:cNvPicPr preferRelativeResize="0"/>
          <p:nvPr/>
        </p:nvPicPr>
        <p:blipFill>
          <a:blip r:embed="rId3">
            <a:alphaModFix/>
          </a:blip>
          <a:stretch>
            <a:fillRect/>
          </a:stretch>
        </p:blipFill>
        <p:spPr>
          <a:xfrm>
            <a:off x="6857997" y="710547"/>
            <a:ext cx="1647276" cy="1647250"/>
          </a:xfrm>
          <a:prstGeom prst="rect">
            <a:avLst/>
          </a:prstGeom>
          <a:noFill/>
          <a:ln>
            <a:noFill/>
          </a:ln>
        </p:spPr>
      </p:pic>
    </p:spTree>
  </p:cSld>
  <p:clrMapOvr>
    <a:masterClrMapping/>
  </p:clrMapOvr>
</p:sld>
</file>

<file path=ppt/theme/theme1.xml><?xml version="1.0" encoding="utf-8"?>
<a:theme xmlns:a="http://schemas.openxmlformats.org/drawingml/2006/main"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1147</Words>
  <Application>Microsoft Macintosh PowerPoint</Application>
  <PresentationFormat>On-screen Show (16:9)</PresentationFormat>
  <Paragraphs>178</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Calibri</vt:lpstr>
      <vt:lpstr>Golos Text SemiBold</vt:lpstr>
      <vt:lpstr>Golos Text</vt:lpstr>
      <vt:lpstr>Commissioner Medium</vt:lpstr>
      <vt:lpstr>Red Hat Display</vt:lpstr>
      <vt:lpstr>Commissioner</vt:lpstr>
      <vt:lpstr>Chivo</vt:lpstr>
      <vt:lpstr>Arial</vt:lpstr>
      <vt:lpstr>Times New Roman</vt:lpstr>
      <vt:lpstr>Formulating a Research Problem for University Students by Slidesgo</vt:lpstr>
      <vt:lpstr>Investigating Scatella Migration Patterns as a Potential Falsification of the Progression Rule in Phylogeography</vt:lpstr>
      <vt:lpstr>Background Information</vt:lpstr>
      <vt:lpstr>Dataset</vt:lpstr>
      <vt:lpstr>Pipeline</vt:lpstr>
      <vt:lpstr>MSA: Progressive Algorithm (ClustalW)</vt:lpstr>
      <vt:lpstr>MSA: Iterative Algorithm (MUSCLE)</vt:lpstr>
      <vt:lpstr>Building Trees: MLE + NNI (IQ-TREE)</vt:lpstr>
      <vt:lpstr>ML Branch Length Optimization</vt:lpstr>
      <vt:lpstr>Hill-Climbing NNI</vt:lpstr>
      <vt:lpstr>BioGeoBEARS (Matzke et al., 2013)</vt:lpstr>
      <vt:lpstr>Preliminary Results</vt:lpstr>
      <vt:lpstr>Limitations and Remaining Work</vt:lpstr>
      <vt:lpstr>Resources</vt:lpstr>
      <vt:lpstr>Thank You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Tony Oh</cp:lastModifiedBy>
  <cp:revision>1</cp:revision>
  <dcterms:modified xsi:type="dcterms:W3CDTF">2024-12-05T05:34:35Z</dcterms:modified>
</cp:coreProperties>
</file>